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2667000" y="37086"/>
            <a:ext cx="36576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600" dirty="0"/>
              <a:t>Token Based Authentication for Web API's</a:t>
            </a:r>
          </a:p>
        </p:txBody>
      </p:sp>
      <p:pic>
        <p:nvPicPr>
          <p:cNvPr id="1026" name="Picture 2" descr="Token Based Authentication for Web API's - Blogs">
            <a:extLst>
              <a:ext uri="{FF2B5EF4-FFF2-40B4-BE49-F238E27FC236}">
                <a16:creationId xmlns:a16="http://schemas.microsoft.com/office/drawing/2014/main" id="{0B095EFE-3B32-466F-B407-18E99323A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4" y="2362200"/>
            <a:ext cx="7650872" cy="24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10F486-8189-42DC-8C66-FFEBC5770579}"/>
              </a:ext>
            </a:extLst>
          </p:cNvPr>
          <p:cNvSpPr/>
          <p:nvPr/>
        </p:nvSpPr>
        <p:spPr>
          <a:xfrm>
            <a:off x="76200" y="469232"/>
            <a:ext cx="8991600" cy="173199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fontAlgn="base">
              <a:buFont typeface="+mj-lt"/>
              <a:buAutoNum type="arabicPeriod"/>
            </a:pPr>
            <a:r>
              <a:rPr lang="en-US" sz="1200" dirty="0"/>
              <a:t>The user enters his credentials (i.e. the username and password) into the client (here client means the browser or mobile devices, </a:t>
            </a:r>
            <a:r>
              <a:rPr lang="en-US" sz="1200" dirty="0" err="1"/>
              <a:t>etc</a:t>
            </a:r>
            <a:r>
              <a:rPr lang="en-US" sz="1200" dirty="0"/>
              <a:t>).</a:t>
            </a:r>
            <a:br>
              <a:rPr lang="en-US" sz="1200" dirty="0"/>
            </a:br>
            <a:endParaRPr lang="en-US" sz="1200" dirty="0"/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/>
              <a:t>The client then sends these credentials (i.e. username and password) to the </a:t>
            </a:r>
            <a:r>
              <a:rPr lang="en-US" sz="1200" dirty="0">
                <a:solidFill>
                  <a:srgbClr val="C00000"/>
                </a:solidFill>
              </a:rPr>
              <a:t>Authorization Server</a:t>
            </a:r>
            <a:r>
              <a:rPr lang="en-US" sz="1200" dirty="0"/>
              <a:t>.</a:t>
            </a:r>
            <a:br>
              <a:rPr lang="en-US" sz="1200" dirty="0"/>
            </a:br>
            <a:endParaRPr lang="en-US" sz="1200" dirty="0"/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/>
              <a:t>Then the </a:t>
            </a:r>
            <a:r>
              <a:rPr lang="en-US" sz="1200" dirty="0">
                <a:solidFill>
                  <a:srgbClr val="C00000"/>
                </a:solidFill>
              </a:rPr>
              <a:t>Authorization Server </a:t>
            </a:r>
            <a:r>
              <a:rPr lang="en-US" sz="1200" dirty="0"/>
              <a:t>authenticates the client credentials (i.e. username and password) and generates and returns an </a:t>
            </a:r>
            <a:r>
              <a:rPr lang="en-US" sz="1200" dirty="0">
                <a:solidFill>
                  <a:srgbClr val="C00000"/>
                </a:solidFill>
              </a:rPr>
              <a:t>access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00000"/>
                </a:solidFill>
              </a:rPr>
              <a:t>token</a:t>
            </a:r>
            <a:r>
              <a:rPr lang="en-US" sz="1200" dirty="0"/>
              <a:t>. This </a:t>
            </a:r>
            <a:r>
              <a:rPr lang="en-US" sz="1200" dirty="0">
                <a:solidFill>
                  <a:srgbClr val="C00000"/>
                </a:solidFill>
              </a:rPr>
              <a:t>Access Token </a:t>
            </a:r>
            <a:r>
              <a:rPr lang="en-US" sz="1200" dirty="0"/>
              <a:t>contains enough information to identify a user and also contains the token expiry time.</a:t>
            </a:r>
            <a:br>
              <a:rPr lang="en-US" sz="1200" dirty="0"/>
            </a:br>
            <a:endParaRPr lang="en-US" sz="1200" dirty="0"/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/>
              <a:t>The client application then includes the </a:t>
            </a:r>
            <a:r>
              <a:rPr lang="en-US" sz="1200" b="1" dirty="0">
                <a:solidFill>
                  <a:srgbClr val="C00000"/>
                </a:solidFill>
              </a:rPr>
              <a:t>Access Token in the Authorization header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of the HTTP request to access the restricted resources from the </a:t>
            </a:r>
            <a:r>
              <a:rPr lang="en-US" sz="1200" dirty="0">
                <a:solidFill>
                  <a:srgbClr val="C00000"/>
                </a:solidFill>
              </a:rPr>
              <a:t>Resource Server </a:t>
            </a:r>
            <a:r>
              <a:rPr lang="en-US" sz="1200" dirty="0"/>
              <a:t>until the token is expired , then client application can request for </a:t>
            </a:r>
            <a:r>
              <a:rPr lang="en-US" sz="1200" dirty="0">
                <a:solidFill>
                  <a:srgbClr val="C00000"/>
                </a:solidFill>
              </a:rPr>
              <a:t>new access token </a:t>
            </a:r>
            <a:r>
              <a:rPr lang="en-US" sz="1200" dirty="0"/>
              <a:t>by using </a:t>
            </a:r>
            <a:r>
              <a:rPr lang="en-US" sz="1200" dirty="0">
                <a:solidFill>
                  <a:srgbClr val="C00000"/>
                </a:solidFill>
              </a:rPr>
              <a:t>Refresh token.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DC67B-FE27-4927-88F3-55704D487AD7}"/>
              </a:ext>
            </a:extLst>
          </p:cNvPr>
          <p:cNvSpPr txBox="1"/>
          <p:nvPr/>
        </p:nvSpPr>
        <p:spPr>
          <a:xfrm>
            <a:off x="4357736" y="4386590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42635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84427</TotalTime>
  <Words>150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9462</cp:revision>
  <dcterms:created xsi:type="dcterms:W3CDTF">2006-08-16T00:00:00Z</dcterms:created>
  <dcterms:modified xsi:type="dcterms:W3CDTF">2021-03-24T05:00:30Z</dcterms:modified>
</cp:coreProperties>
</file>