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4" r:id="rId2"/>
    <p:sldId id="483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JSON: Data Simplified for Everyone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96390"/>
            <a:ext cx="11788771" cy="5940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stands for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JavaScript Object Notation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," is a way to organize and store data in a simple and    easy-to-read format. Think of it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universal language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computers and programs use to talk to each other.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Imagine you have to send a message to a friend, but you both speak different languages. You could use drawings or symbols that everyone can understand.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JSON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is a bit like those symbols.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you have a collection of information, like a list of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favorite fruits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	In this case,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structured way of writing down that you like apples, bananas, cherries, and oranges. It uses curly braces `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{}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` to group related information and colons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`:`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connect labels (like "fruits") to their values (the list of fruits). The square brackets `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[]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` are used to represent lists.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F7062-29B8-8C6D-9A84-7DBA9883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57" y="2667000"/>
            <a:ext cx="1900765" cy="28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JSON: Data Simplified for Everyone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152400" y="2613392"/>
            <a:ext cx="11788771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simple and standardized language that helps computers understand and share data with each other, making it easier for different programs and systems to communicate and work together.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Söhne"/>
              </a:rPr>
              <a:t>JSON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is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not just for JavaScript, despite its name – it's used all over the digital world to exchange information efficiently.</a:t>
            </a:r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91143</TotalTime>
  <Words>236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9820</cp:revision>
  <dcterms:created xsi:type="dcterms:W3CDTF">2006-08-16T00:00:00Z</dcterms:created>
  <dcterms:modified xsi:type="dcterms:W3CDTF">2023-11-24T11:00:53Z</dcterms:modified>
</cp:coreProperties>
</file>