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84" r:id="rId2"/>
    <p:sldId id="485" r:id="rId3"/>
    <p:sldId id="486" r:id="rId4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71" d="100"/>
          <a:sy n="71" d="100"/>
        </p:scale>
        <p:origin x="1248" y="91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51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99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352800" y="73764"/>
            <a:ext cx="6019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Logging Demystified: What's in Your Computer's Diary?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30014" y="657760"/>
            <a:ext cx="11788771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Imagine you have a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diary or a notebook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where you write down important things that happen in your life. You use it to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record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your thoughts, experiences, and memories.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Logging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, in the context of computers and software, is somewhat like that diary, but for machines.</a:t>
            </a:r>
            <a:b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When computer programs or applications run, they often encounter various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events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actions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, or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errors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. These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events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can be things like when you visit a website, open an app, or there's an issue with a program. Just like you keep a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diary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of your experiences, programs keep a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digital diary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of what they're doing.</a:t>
            </a:r>
          </a:p>
        </p:txBody>
      </p:sp>
      <p:pic>
        <p:nvPicPr>
          <p:cNvPr id="1026" name="Picture 2" descr="What is the Difference Between Journal and Diary - Pediaa.Com">
            <a:extLst>
              <a:ext uri="{FF2B5EF4-FFF2-40B4-BE49-F238E27FC236}">
                <a16:creationId xmlns:a16="http://schemas.microsoft.com/office/drawing/2014/main" id="{2F78FF9F-B76D-BEFB-45FD-561FC8351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2" y="3583836"/>
            <a:ext cx="4267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work Logging: Definition &amp; Tools - Video &amp; Lesson Transcript | Study.com">
            <a:extLst>
              <a:ext uri="{FF2B5EF4-FFF2-40B4-BE49-F238E27FC236}">
                <a16:creationId xmlns:a16="http://schemas.microsoft.com/office/drawing/2014/main" id="{BADF67A3-4AB5-5F6E-9722-BA26108F5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498" y="3583836"/>
            <a:ext cx="5943600" cy="30818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B2E8C7-98CB-ABD2-129B-2CA2A62F8BF1}"/>
              </a:ext>
            </a:extLst>
          </p:cNvPr>
          <p:cNvSpPr txBox="1"/>
          <p:nvPr/>
        </p:nvSpPr>
        <p:spPr>
          <a:xfrm>
            <a:off x="2303173" y="3088415"/>
            <a:ext cx="854658" cy="47000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Diary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2AE3F-25A3-891E-0423-B463EB474AEB}"/>
              </a:ext>
            </a:extLst>
          </p:cNvPr>
          <p:cNvSpPr txBox="1"/>
          <p:nvPr/>
        </p:nvSpPr>
        <p:spPr>
          <a:xfrm>
            <a:off x="7365829" y="3039164"/>
            <a:ext cx="2522998" cy="47000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Computer Logging</a:t>
            </a:r>
          </a:p>
        </p:txBody>
      </p:sp>
    </p:spTree>
    <p:extLst>
      <p:ext uri="{BB962C8B-B14F-4D97-AF65-F5344CB8AC3E}">
        <p14:creationId xmlns:p14="http://schemas.microsoft.com/office/powerpoint/2010/main" val="417563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352800" y="73764"/>
            <a:ext cx="6019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Logging Demystified: What's in Your Computer's Diary?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30014" y="657760"/>
            <a:ext cx="11788771" cy="19389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digital diary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is called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log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It's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file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or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record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that stores information about what's happening inside the software or the computer. 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log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can include details like when a specific action occurred, what caused an error, or how long a process took to complete. It's like a trail of breadcrumbs that helps developers and system administrators understand what's going on in the software.</a:t>
            </a:r>
            <a:endParaRPr lang="en-US" sz="3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4" name="Picture 2" descr="What is the Difference Between Journal and Diary - Pediaa.Com">
            <a:extLst>
              <a:ext uri="{FF2B5EF4-FFF2-40B4-BE49-F238E27FC236}">
                <a16:creationId xmlns:a16="http://schemas.microsoft.com/office/drawing/2014/main" id="{109916C3-55B1-D923-CFE3-2DBD4A03A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2" y="3583836"/>
            <a:ext cx="4267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Network Logging: Definition &amp; Tools - Video &amp; Lesson Transcript | Study.com">
            <a:extLst>
              <a:ext uri="{FF2B5EF4-FFF2-40B4-BE49-F238E27FC236}">
                <a16:creationId xmlns:a16="http://schemas.microsoft.com/office/drawing/2014/main" id="{0B2D2977-007B-BCDB-47D0-111EA891D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498" y="3583836"/>
            <a:ext cx="5943600" cy="30818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543232-2209-C0D1-C5EF-1A6DBA209772}"/>
              </a:ext>
            </a:extLst>
          </p:cNvPr>
          <p:cNvSpPr txBox="1"/>
          <p:nvPr/>
        </p:nvSpPr>
        <p:spPr>
          <a:xfrm>
            <a:off x="2303173" y="3088415"/>
            <a:ext cx="854658" cy="47000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Diary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C7CFF-7408-386B-457D-5C89E808716D}"/>
              </a:ext>
            </a:extLst>
          </p:cNvPr>
          <p:cNvSpPr txBox="1"/>
          <p:nvPr/>
        </p:nvSpPr>
        <p:spPr>
          <a:xfrm>
            <a:off x="7543800" y="3039164"/>
            <a:ext cx="2522998" cy="47000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Computer Logging</a:t>
            </a:r>
          </a:p>
        </p:txBody>
      </p:sp>
    </p:spTree>
    <p:extLst>
      <p:ext uri="{BB962C8B-B14F-4D97-AF65-F5344CB8AC3E}">
        <p14:creationId xmlns:p14="http://schemas.microsoft.com/office/powerpoint/2010/main" val="47628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352800" y="73764"/>
            <a:ext cx="6019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Logging Demystified: What's in Your Computer's Diary?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1600200"/>
            <a:ext cx="11788771" cy="40934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Logging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essential because it allows people who work with computers to: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Troubleshoot Issues: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When something goes wrong with a program, logs can provide clues about what happened and why, making it easier to fix problems.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Monitor Performance: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Logs help monitor how well a system or application is running. They can show if things are slow, if resources are running low, or if there are any unusual behaviors.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Track User Activity: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In some cases, logs can record what users do in an application or on a website, which can be useful for understanding user behavior and improving services.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So, in simple terms,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logging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like keeping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diary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for computers. It helps people understand what's happening in the digital world, fix problems, and make sure everything is running smoothly.</a:t>
            </a:r>
          </a:p>
        </p:txBody>
      </p:sp>
    </p:spTree>
    <p:extLst>
      <p:ext uri="{BB962C8B-B14F-4D97-AF65-F5344CB8AC3E}">
        <p14:creationId xmlns:p14="http://schemas.microsoft.com/office/powerpoint/2010/main" val="265639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91199</TotalTime>
  <Words>379</Words>
  <Application>Microsoft Office PowerPoint</Application>
  <PresentationFormat>Widescreen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9862</cp:revision>
  <dcterms:created xsi:type="dcterms:W3CDTF">2006-08-16T00:00:00Z</dcterms:created>
  <dcterms:modified xsi:type="dcterms:W3CDTF">2023-12-17T04:56:08Z</dcterms:modified>
</cp:coreProperties>
</file>