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5" r:id="rId2"/>
    <p:sldId id="466" r:id="rId3"/>
    <p:sldId id="46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7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3276600" y="28327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One-To-Many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C57E9-9B77-4D30-9C56-360814376E3A}"/>
              </a:ext>
            </a:extLst>
          </p:cNvPr>
          <p:cNvSpPr/>
          <p:nvPr/>
        </p:nvSpPr>
        <p:spPr>
          <a:xfrm>
            <a:off x="620881" y="685800"/>
            <a:ext cx="2438400" cy="1066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Customer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A92B-7A58-40F6-B170-83DC12E72B2D}"/>
              </a:ext>
            </a:extLst>
          </p:cNvPr>
          <p:cNvSpPr/>
          <p:nvPr/>
        </p:nvSpPr>
        <p:spPr>
          <a:xfrm>
            <a:off x="5421481" y="685800"/>
            <a:ext cx="2438400" cy="106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025A-DF6F-4E10-A407-9C3CB2EE6D79}"/>
              </a:ext>
            </a:extLst>
          </p:cNvPr>
          <p:cNvSpPr txBox="1"/>
          <p:nvPr/>
        </p:nvSpPr>
        <p:spPr>
          <a:xfrm>
            <a:off x="4004634" y="1034534"/>
            <a:ext cx="513282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12322-0422-4F67-8E41-7DDB6BDBB44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59281" y="1219200"/>
            <a:ext cx="94535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69DD1C-C73E-4405-A0A9-B28495EF0189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517916" y="1219200"/>
            <a:ext cx="90356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9E4858-AB71-4825-AE74-57BC5C2BDB39}"/>
              </a:ext>
            </a:extLst>
          </p:cNvPr>
          <p:cNvSpPr txBox="1"/>
          <p:nvPr/>
        </p:nvSpPr>
        <p:spPr>
          <a:xfrm>
            <a:off x="773281" y="2362201"/>
            <a:ext cx="2209800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name: ”Anil Ambani”,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business: ”Telecom”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B6D88-266F-4972-B6DF-19550B0CE2C9}"/>
              </a:ext>
            </a:extLst>
          </p:cNvPr>
          <p:cNvSpPr txBox="1"/>
          <p:nvPr/>
        </p:nvSpPr>
        <p:spPr>
          <a:xfrm>
            <a:off x="5421481" y="1937266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”20 Andheri East”,</a:t>
            </a:r>
          </a:p>
          <a:p>
            <a:r>
              <a:rPr lang="en-US" sz="1600" dirty="0"/>
              <a:t>  city: “Mumbai”,</a:t>
            </a:r>
          </a:p>
          <a:p>
            <a:r>
              <a:rPr lang="en-US" sz="1600" dirty="0"/>
              <a:t>  state: ”Maharashtra”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1AE9-F9F0-493D-ADCB-612A553B6C1B}"/>
              </a:ext>
            </a:extLst>
          </p:cNvPr>
          <p:cNvSpPr txBox="1"/>
          <p:nvPr/>
        </p:nvSpPr>
        <p:spPr>
          <a:xfrm>
            <a:off x="5421481" y="3394953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”30 BTM 1</a:t>
            </a:r>
            <a:r>
              <a:rPr lang="en-US" sz="1600" baseline="30000" dirty="0"/>
              <a:t>St</a:t>
            </a:r>
            <a:r>
              <a:rPr lang="en-US" sz="1600" dirty="0"/>
              <a:t>  stage”,</a:t>
            </a:r>
          </a:p>
          <a:p>
            <a:r>
              <a:rPr lang="en-US" sz="1600" dirty="0"/>
              <a:t>  city: “Bangalore”,</a:t>
            </a:r>
          </a:p>
          <a:p>
            <a:r>
              <a:rPr lang="en-US" sz="1600" dirty="0"/>
              <a:t>  state: ”Karnataka”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971800" y="6146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One-To-Many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0E9F4-6EAC-4416-B9F3-3AE5ACBB8BBB}"/>
              </a:ext>
            </a:extLst>
          </p:cNvPr>
          <p:cNvSpPr txBox="1"/>
          <p:nvPr/>
        </p:nvSpPr>
        <p:spPr>
          <a:xfrm>
            <a:off x="301539" y="517938"/>
            <a:ext cx="3772730" cy="418576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_id:100</a:t>
            </a:r>
            <a:r>
              <a:rPr lang="en-US" sz="1400" dirty="0"/>
              <a:t>,</a:t>
            </a:r>
          </a:p>
          <a:p>
            <a:pPr lvl="1"/>
            <a:r>
              <a:rPr lang="en-US" sz="1400" dirty="0"/>
              <a:t>name: ”Anil Ambani”,</a:t>
            </a:r>
          </a:p>
          <a:p>
            <a:pPr lvl="1"/>
            <a:r>
              <a:rPr lang="en-US" sz="1400" dirty="0"/>
              <a:t>age: 45,</a:t>
            </a:r>
          </a:p>
          <a:p>
            <a:pPr lvl="1"/>
            <a:r>
              <a:rPr lang="en-US" sz="1400" dirty="0"/>
              <a:t>business: ”Telecom”,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address: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[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{</a:t>
            </a:r>
          </a:p>
          <a:p>
            <a:pPr lvl="3"/>
            <a:r>
              <a:rPr lang="en-US" sz="1400" dirty="0">
                <a:solidFill>
                  <a:srgbClr val="00B050"/>
                </a:solidFill>
              </a:rPr>
              <a:t>  street: ”20 Andheri East”,</a:t>
            </a:r>
          </a:p>
          <a:p>
            <a:pPr lvl="3"/>
            <a:r>
              <a:rPr lang="en-US" sz="1400" dirty="0">
                <a:solidFill>
                  <a:srgbClr val="00B050"/>
                </a:solidFill>
              </a:rPr>
              <a:t>  city: “Mumbai”,</a:t>
            </a:r>
          </a:p>
          <a:p>
            <a:pPr lvl="3"/>
            <a:r>
              <a:rPr lang="en-US" sz="1400" dirty="0">
                <a:solidFill>
                  <a:srgbClr val="00B050"/>
                </a:solidFill>
              </a:rPr>
              <a:t>  state: ”Maharashtra”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},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{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  street: ”30 BTM 1</a:t>
            </a:r>
            <a:r>
              <a:rPr lang="en-US" sz="1400" baseline="30000" dirty="0">
                <a:solidFill>
                  <a:srgbClr val="00B050"/>
                </a:solidFill>
              </a:rPr>
              <a:t>St</a:t>
            </a:r>
            <a:r>
              <a:rPr lang="en-US" sz="1400" dirty="0">
                <a:solidFill>
                  <a:srgbClr val="00B050"/>
                </a:solidFill>
              </a:rPr>
              <a:t>  stage”,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  city: “Bangalore”,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  state: ”Karnataka”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}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]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B44B-ACFC-4F93-9CC2-8D73136965AB}"/>
              </a:ext>
            </a:extLst>
          </p:cNvPr>
          <p:cNvSpPr txBox="1"/>
          <p:nvPr/>
        </p:nvSpPr>
        <p:spPr>
          <a:xfrm>
            <a:off x="5105400" y="9752"/>
            <a:ext cx="1010213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29C94-3013-4961-9995-21FC958B30BB}"/>
              </a:ext>
            </a:extLst>
          </p:cNvPr>
          <p:cNvSpPr txBox="1"/>
          <p:nvPr/>
        </p:nvSpPr>
        <p:spPr>
          <a:xfrm>
            <a:off x="301539" y="174929"/>
            <a:ext cx="8926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21083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819400" y="7937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One-To-Many Relationship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B44B-ACFC-4F93-9CC2-8D73136965AB}"/>
              </a:ext>
            </a:extLst>
          </p:cNvPr>
          <p:cNvSpPr txBox="1"/>
          <p:nvPr/>
        </p:nvSpPr>
        <p:spPr>
          <a:xfrm>
            <a:off x="4953000" y="7937"/>
            <a:ext cx="10483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Referencing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AD328-C8D9-40FD-B221-C13B627EBF2C}"/>
              </a:ext>
            </a:extLst>
          </p:cNvPr>
          <p:cNvSpPr txBox="1"/>
          <p:nvPr/>
        </p:nvSpPr>
        <p:spPr>
          <a:xfrm>
            <a:off x="460375" y="1747736"/>
            <a:ext cx="2209800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_id:100</a:t>
            </a:r>
            <a:r>
              <a:rPr lang="en-US" sz="1600" dirty="0"/>
              <a:t>,</a:t>
            </a:r>
          </a:p>
          <a:p>
            <a:r>
              <a:rPr lang="en-US" sz="1600" dirty="0"/>
              <a:t>   name: ”Anil Ambani”,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business: ”Telecom”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9D4D6-F6FC-490C-B9E8-BB03666C3FBF}"/>
              </a:ext>
            </a:extLst>
          </p:cNvPr>
          <p:cNvSpPr txBox="1"/>
          <p:nvPr/>
        </p:nvSpPr>
        <p:spPr>
          <a:xfrm>
            <a:off x="5181600" y="839795"/>
            <a:ext cx="2848183" cy="181588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_id:7800,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customer_id:100,</a:t>
            </a:r>
          </a:p>
          <a:p>
            <a:r>
              <a:rPr lang="en-US" sz="1600" dirty="0"/>
              <a:t>  street: ”20 Andheri East”,</a:t>
            </a:r>
          </a:p>
          <a:p>
            <a:r>
              <a:rPr lang="en-US" sz="1600" dirty="0"/>
              <a:t>  city: “Mumbai”,</a:t>
            </a:r>
          </a:p>
          <a:p>
            <a:r>
              <a:rPr lang="en-US" sz="1600" dirty="0"/>
              <a:t>  state: ”Maharashtra”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46F5D-2D33-4D69-9135-51D754531957}"/>
              </a:ext>
            </a:extLst>
          </p:cNvPr>
          <p:cNvSpPr txBox="1"/>
          <p:nvPr/>
        </p:nvSpPr>
        <p:spPr>
          <a:xfrm>
            <a:off x="460375" y="1418882"/>
            <a:ext cx="8926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1E842-CEF9-4262-9B93-8D9AAD65A6F9}"/>
              </a:ext>
            </a:extLst>
          </p:cNvPr>
          <p:cNvSpPr txBox="1"/>
          <p:nvPr/>
        </p:nvSpPr>
        <p:spPr>
          <a:xfrm>
            <a:off x="5181600" y="501213"/>
            <a:ext cx="1701876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Address Document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BD88B-407B-45CD-8958-1BC554D404D8}"/>
              </a:ext>
            </a:extLst>
          </p:cNvPr>
          <p:cNvCxnSpPr>
            <a:cxnSpLocks/>
          </p:cNvCxnSpPr>
          <p:nvPr/>
        </p:nvCxnSpPr>
        <p:spPr>
          <a:xfrm flipV="1">
            <a:off x="1353055" y="1524000"/>
            <a:ext cx="398094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71F0D1-2B75-4909-9C7C-D413BDC8E260}"/>
              </a:ext>
            </a:extLst>
          </p:cNvPr>
          <p:cNvSpPr txBox="1"/>
          <p:nvPr/>
        </p:nvSpPr>
        <p:spPr>
          <a:xfrm>
            <a:off x="5168630" y="3179758"/>
            <a:ext cx="2848183" cy="181588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_id:7801,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customer_id:100,</a:t>
            </a:r>
          </a:p>
          <a:p>
            <a:r>
              <a:rPr lang="en-US" sz="1600" dirty="0"/>
              <a:t>  street: ”30 BTM 1</a:t>
            </a:r>
            <a:r>
              <a:rPr lang="en-US" sz="1600" baseline="30000" dirty="0"/>
              <a:t>St</a:t>
            </a:r>
            <a:r>
              <a:rPr lang="en-US" sz="1600" dirty="0"/>
              <a:t>  stage”,</a:t>
            </a:r>
          </a:p>
          <a:p>
            <a:r>
              <a:rPr lang="en-US" sz="1600" dirty="0"/>
              <a:t>  city: “Bangalore”,</a:t>
            </a:r>
          </a:p>
          <a:p>
            <a:r>
              <a:rPr lang="en-US" sz="1600" dirty="0"/>
              <a:t>  state: ”Karnataka”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DCB7B-529B-4850-9864-90F94D1715EB}"/>
              </a:ext>
            </a:extLst>
          </p:cNvPr>
          <p:cNvSpPr txBox="1"/>
          <p:nvPr/>
        </p:nvSpPr>
        <p:spPr>
          <a:xfrm>
            <a:off x="5168630" y="2841176"/>
            <a:ext cx="1701876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Address Document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02A172-E3A7-4C8F-9661-D8C143D000A7}"/>
              </a:ext>
            </a:extLst>
          </p:cNvPr>
          <p:cNvCxnSpPr/>
          <p:nvPr/>
        </p:nvCxnSpPr>
        <p:spPr>
          <a:xfrm>
            <a:off x="1353055" y="2188024"/>
            <a:ext cx="3980945" cy="16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84397</TotalTime>
  <Words>258</Words>
  <Application>Microsoft Office PowerPoint</Application>
  <PresentationFormat>Custom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9918</cp:revision>
  <dcterms:created xsi:type="dcterms:W3CDTF">2006-08-16T00:00:00Z</dcterms:created>
  <dcterms:modified xsi:type="dcterms:W3CDTF">2021-04-07T04:22:36Z</dcterms:modified>
</cp:coreProperties>
</file>