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590800" y="7937"/>
            <a:ext cx="39624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Returning Java Object as Return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A9A010-50FC-47CD-B4C6-C31EF666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90" y="1571493"/>
            <a:ext cx="6773220" cy="18862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87633</TotalTime>
  <Words>10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9394</cp:revision>
  <dcterms:created xsi:type="dcterms:W3CDTF">2006-08-16T00:00:00Z</dcterms:created>
  <dcterms:modified xsi:type="dcterms:W3CDTF">2021-04-08T04:48:08Z</dcterms:modified>
</cp:coreProperties>
</file>