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83" r:id="rId2"/>
    <p:sldId id="487" r:id="rId3"/>
    <p:sldId id="489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0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76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9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35572" y="35453"/>
            <a:ext cx="718942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HTTP Requests: How the Internet Fetches Web Pages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1614" y="684452"/>
            <a:ext cx="11788771" cy="2246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Imagine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internet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like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gigantic library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and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websites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you visit are like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different books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on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library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shelves. When you want to read a book or get information from it, you need to ask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librarian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for that book.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Now, think of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your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computer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as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library visitor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and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website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you want to access as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book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you want to read. When you type a web address (like www.example.com) into your web browser and press "Enter," your computer is making an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HTTP request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to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web server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where that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website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stored.</a:t>
            </a:r>
            <a:endParaRPr lang="en-US" sz="3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B357E9-1DE8-7605-57A5-7FC9DFA9A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360" y="3603840"/>
            <a:ext cx="6690689" cy="26940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7F8160-C65D-F863-0B79-BBE473B8D861}"/>
              </a:ext>
            </a:extLst>
          </p:cNvPr>
          <p:cNvSpPr txBox="1"/>
          <p:nvPr/>
        </p:nvSpPr>
        <p:spPr>
          <a:xfrm>
            <a:off x="9982200" y="3312429"/>
            <a:ext cx="1061381" cy="4700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Library</a:t>
            </a:r>
          </a:p>
        </p:txBody>
      </p:sp>
      <p:pic>
        <p:nvPicPr>
          <p:cNvPr id="1030" name="Picture 6" descr="Librarian Cartoon Images - Free Download on Freepik">
            <a:extLst>
              <a:ext uri="{FF2B5EF4-FFF2-40B4-BE49-F238E27FC236}">
                <a16:creationId xmlns:a16="http://schemas.microsoft.com/office/drawing/2014/main" id="{F966A58D-CA2E-FCCE-7B99-C7CE90C40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3916827"/>
            <a:ext cx="2560173" cy="25601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32" name="Picture 8" descr="Royaltyfree Man Drawing Cartoon Free Photo PNG | Cartoon present, Cartoon  drawings, Cartoon">
            <a:extLst>
              <a:ext uri="{FF2B5EF4-FFF2-40B4-BE49-F238E27FC236}">
                <a16:creationId xmlns:a16="http://schemas.microsoft.com/office/drawing/2014/main" id="{E7B5BDF0-9A47-FF75-9669-1F580F5F5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7" y="4372057"/>
            <a:ext cx="1704975" cy="22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1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35572" y="35453"/>
            <a:ext cx="718942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HTTP Requests: How the Internet Fetches Web Pages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1614" y="684452"/>
            <a:ext cx="11788771" cy="295465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Here's how it works:</a:t>
            </a:r>
            <a:br>
              <a:rPr lang="en-US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</a:br>
            <a:endParaRPr lang="en-US" sz="18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Request: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Your computer sends a message to the web server, saying, "Hey, I want to see the contents of the book (website) located at </a:t>
            </a:r>
            <a:r>
              <a:rPr lang="en-US" sz="1800" b="0" i="0" u="none" strike="noStrike" dirty="0">
                <a:solidFill>
                  <a:srgbClr val="374151"/>
                </a:solidFill>
                <a:effectLst/>
                <a:latin typeface="Söhne"/>
                <a:hlinkClick r:id="rId3"/>
              </a:rPr>
              <a:t>www.example.com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.“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800" b="0" i="0" dirty="0">
              <a:solidFill>
                <a:srgbClr val="C0000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Web Server Response: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The web server, acting like a helpful librarian, receives your request and goes to fetch the book (website) you asked for.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Delivery: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The web server then sends the book's pages (website's data) back to your computer, which your web browser displays on your screen.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B357E9-1DE8-7605-57A5-7FC9DFA9A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360" y="3857139"/>
            <a:ext cx="6690689" cy="26940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7F8160-C65D-F863-0B79-BBE473B8D861}"/>
              </a:ext>
            </a:extLst>
          </p:cNvPr>
          <p:cNvSpPr txBox="1"/>
          <p:nvPr/>
        </p:nvSpPr>
        <p:spPr>
          <a:xfrm>
            <a:off x="10162142" y="3756570"/>
            <a:ext cx="82868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Library</a:t>
            </a:r>
          </a:p>
        </p:txBody>
      </p:sp>
      <p:pic>
        <p:nvPicPr>
          <p:cNvPr id="1030" name="Picture 6" descr="Librarian Cartoon Images - Free Download on Freepik">
            <a:extLst>
              <a:ext uri="{FF2B5EF4-FFF2-40B4-BE49-F238E27FC236}">
                <a16:creationId xmlns:a16="http://schemas.microsoft.com/office/drawing/2014/main" id="{F966A58D-CA2E-FCCE-7B99-C7CE90C40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4170126"/>
            <a:ext cx="2560173" cy="25601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32" name="Picture 8" descr="Royaltyfree Man Drawing Cartoon Free Photo PNG | Cartoon present, Cartoon  drawings, Cartoon">
            <a:extLst>
              <a:ext uri="{FF2B5EF4-FFF2-40B4-BE49-F238E27FC236}">
                <a16:creationId xmlns:a16="http://schemas.microsoft.com/office/drawing/2014/main" id="{E7B5BDF0-9A47-FF75-9669-1F580F5F5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7" y="4625356"/>
            <a:ext cx="1704975" cy="22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36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35572" y="35453"/>
            <a:ext cx="718942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HTTP Requests: How the Internet Fetches Web Pages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1614" y="684452"/>
            <a:ext cx="11788771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So, in a nutshell, an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HTTP request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is like politely asking for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specific book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library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and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web server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acting as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librarian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provides you with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book's content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so you can read it on your computer.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  <a:latin typeface="Söhne"/>
              </a:rPr>
              <a:t>HTTP Request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is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the fundamental communication process that happens every time you visit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website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or click on a link online. Your computer asks, the server fetches, and you get to read or interact with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web page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B357E9-1DE8-7605-57A5-7FC9DFA9A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160" y="3116013"/>
            <a:ext cx="6690689" cy="26940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7F8160-C65D-F863-0B79-BBE473B8D861}"/>
              </a:ext>
            </a:extLst>
          </p:cNvPr>
          <p:cNvSpPr txBox="1"/>
          <p:nvPr/>
        </p:nvSpPr>
        <p:spPr>
          <a:xfrm>
            <a:off x="10085942" y="3015444"/>
            <a:ext cx="82868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Library</a:t>
            </a:r>
          </a:p>
        </p:txBody>
      </p:sp>
      <p:pic>
        <p:nvPicPr>
          <p:cNvPr id="1030" name="Picture 6" descr="Librarian Cartoon Images - Free Download on Freepik">
            <a:extLst>
              <a:ext uri="{FF2B5EF4-FFF2-40B4-BE49-F238E27FC236}">
                <a16:creationId xmlns:a16="http://schemas.microsoft.com/office/drawing/2014/main" id="{F966A58D-CA2E-FCCE-7B99-C7CE90C40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3429000"/>
            <a:ext cx="2560173" cy="25601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32" name="Picture 8" descr="Royaltyfree Man Drawing Cartoon Free Photo PNG | Cartoon present, Cartoon  drawings, Cartoon">
            <a:extLst>
              <a:ext uri="{FF2B5EF4-FFF2-40B4-BE49-F238E27FC236}">
                <a16:creationId xmlns:a16="http://schemas.microsoft.com/office/drawing/2014/main" id="{E7B5BDF0-9A47-FF75-9669-1F580F5F5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27" y="3884230"/>
            <a:ext cx="1704975" cy="22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35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91302</TotalTime>
  <Words>340</Words>
  <Application>Microsoft Office PowerPoint</Application>
  <PresentationFormat>Widescreen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9856</cp:revision>
  <dcterms:created xsi:type="dcterms:W3CDTF">2006-08-16T00:00:00Z</dcterms:created>
  <dcterms:modified xsi:type="dcterms:W3CDTF">2023-10-23T07:06:44Z</dcterms:modified>
</cp:coreProperties>
</file>