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2" r:id="rId1"/>
  </p:sldMasterIdLst>
  <p:notesMasterIdLst>
    <p:notesMasterId r:id="rId7"/>
  </p:notesMasterIdLst>
  <p:sldIdLst>
    <p:sldId id="473" r:id="rId2"/>
    <p:sldId id="477" r:id="rId3"/>
    <p:sldId id="474" r:id="rId4"/>
    <p:sldId id="475" r:id="rId5"/>
    <p:sldId id="476" r:id="rId6"/>
  </p:sldIdLst>
  <p:sldSz cx="12192000" cy="6858000"/>
  <p:notesSz cx="6858000" cy="9144000"/>
  <p:defaultTextStyle>
    <a:defPPr>
      <a:defRPr lang="en-US"/>
    </a:defPPr>
    <a:lvl1pPr marL="0" algn="l" defTabSz="1246876" rtl="0" eaLnBrk="1" latinLnBrk="0" hangingPunct="1">
      <a:defRPr sz="2454" kern="1200">
        <a:solidFill>
          <a:schemeClr val="tx1"/>
        </a:solidFill>
        <a:latin typeface="+mn-lt"/>
        <a:ea typeface="+mn-ea"/>
        <a:cs typeface="+mn-cs"/>
      </a:defRPr>
    </a:lvl1pPr>
    <a:lvl2pPr marL="623438" algn="l" defTabSz="1246876" rtl="0" eaLnBrk="1" latinLnBrk="0" hangingPunct="1">
      <a:defRPr sz="2454" kern="1200">
        <a:solidFill>
          <a:schemeClr val="tx1"/>
        </a:solidFill>
        <a:latin typeface="+mn-lt"/>
        <a:ea typeface="+mn-ea"/>
        <a:cs typeface="+mn-cs"/>
      </a:defRPr>
    </a:lvl2pPr>
    <a:lvl3pPr marL="1246876" algn="l" defTabSz="1246876" rtl="0" eaLnBrk="1" latinLnBrk="0" hangingPunct="1">
      <a:defRPr sz="2454" kern="1200">
        <a:solidFill>
          <a:schemeClr val="tx1"/>
        </a:solidFill>
        <a:latin typeface="+mn-lt"/>
        <a:ea typeface="+mn-ea"/>
        <a:cs typeface="+mn-cs"/>
      </a:defRPr>
    </a:lvl3pPr>
    <a:lvl4pPr marL="1870314" algn="l" defTabSz="1246876" rtl="0" eaLnBrk="1" latinLnBrk="0" hangingPunct="1">
      <a:defRPr sz="2454" kern="1200">
        <a:solidFill>
          <a:schemeClr val="tx1"/>
        </a:solidFill>
        <a:latin typeface="+mn-lt"/>
        <a:ea typeface="+mn-ea"/>
        <a:cs typeface="+mn-cs"/>
      </a:defRPr>
    </a:lvl4pPr>
    <a:lvl5pPr marL="2493752" algn="l" defTabSz="1246876" rtl="0" eaLnBrk="1" latinLnBrk="0" hangingPunct="1">
      <a:defRPr sz="2454" kern="1200">
        <a:solidFill>
          <a:schemeClr val="tx1"/>
        </a:solidFill>
        <a:latin typeface="+mn-lt"/>
        <a:ea typeface="+mn-ea"/>
        <a:cs typeface="+mn-cs"/>
      </a:defRPr>
    </a:lvl5pPr>
    <a:lvl6pPr marL="3117190" algn="l" defTabSz="1246876" rtl="0" eaLnBrk="1" latinLnBrk="0" hangingPunct="1">
      <a:defRPr sz="2454" kern="1200">
        <a:solidFill>
          <a:schemeClr val="tx1"/>
        </a:solidFill>
        <a:latin typeface="+mn-lt"/>
        <a:ea typeface="+mn-ea"/>
        <a:cs typeface="+mn-cs"/>
      </a:defRPr>
    </a:lvl6pPr>
    <a:lvl7pPr marL="3740628" algn="l" defTabSz="1246876" rtl="0" eaLnBrk="1" latinLnBrk="0" hangingPunct="1">
      <a:defRPr sz="2454" kern="1200">
        <a:solidFill>
          <a:schemeClr val="tx1"/>
        </a:solidFill>
        <a:latin typeface="+mn-lt"/>
        <a:ea typeface="+mn-ea"/>
        <a:cs typeface="+mn-cs"/>
      </a:defRPr>
    </a:lvl7pPr>
    <a:lvl8pPr marL="4364065" algn="l" defTabSz="1246876" rtl="0" eaLnBrk="1" latinLnBrk="0" hangingPunct="1">
      <a:defRPr sz="2454" kern="1200">
        <a:solidFill>
          <a:schemeClr val="tx1"/>
        </a:solidFill>
        <a:latin typeface="+mn-lt"/>
        <a:ea typeface="+mn-ea"/>
        <a:cs typeface="+mn-cs"/>
      </a:defRPr>
    </a:lvl8pPr>
    <a:lvl9pPr marL="4987503" algn="l" defTabSz="1246876" rtl="0" eaLnBrk="1" latinLnBrk="0" hangingPunct="1">
      <a:defRPr sz="245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E4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291" autoAdjust="0"/>
  </p:normalViewPr>
  <p:slideViewPr>
    <p:cSldViewPr>
      <p:cViewPr varScale="1">
        <p:scale>
          <a:sx n="66" d="100"/>
          <a:sy n="66" d="100"/>
        </p:scale>
        <p:origin x="1349" y="86"/>
      </p:cViewPr>
      <p:guideLst>
        <p:guide orient="horz" pos="2161"/>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6" d="100"/>
          <a:sy n="56" d="100"/>
        </p:scale>
        <p:origin x="-283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74EC6-3890-417B-9308-14EFBD00FA63}" type="datetimeFigureOut">
              <a:rPr lang="en-US" smtClean="0"/>
              <a:t>10/9/2023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83C400-BD9D-4609-A213-F91E9750031E}" type="slidenum">
              <a:rPr lang="en-US" smtClean="0"/>
              <a:t>‹#›</a:t>
            </a:fld>
            <a:endParaRPr lang="en-US" dirty="0"/>
          </a:p>
        </p:txBody>
      </p:sp>
    </p:spTree>
    <p:extLst>
      <p:ext uri="{BB962C8B-B14F-4D97-AF65-F5344CB8AC3E}">
        <p14:creationId xmlns:p14="http://schemas.microsoft.com/office/powerpoint/2010/main" val="2831783273"/>
      </p:ext>
    </p:extLst>
  </p:cSld>
  <p:clrMap bg1="lt1" tx1="dk1" bg2="lt2" tx2="dk2" accent1="accent1" accent2="accent2" accent3="accent3" accent4="accent4" accent5="accent5" accent6="accent6" hlink="hlink" folHlink="folHlink"/>
  <p:notesStyle>
    <a:lvl1pPr marL="0" algn="l" defTabSz="1246876" rtl="0" eaLnBrk="1" latinLnBrk="0" hangingPunct="1">
      <a:defRPr sz="1636" kern="1200">
        <a:solidFill>
          <a:schemeClr val="tx1"/>
        </a:solidFill>
        <a:latin typeface="+mn-lt"/>
        <a:ea typeface="+mn-ea"/>
        <a:cs typeface="+mn-cs"/>
      </a:defRPr>
    </a:lvl1pPr>
    <a:lvl2pPr marL="623438" algn="l" defTabSz="1246876" rtl="0" eaLnBrk="1" latinLnBrk="0" hangingPunct="1">
      <a:defRPr sz="1636" kern="1200">
        <a:solidFill>
          <a:schemeClr val="tx1"/>
        </a:solidFill>
        <a:latin typeface="+mn-lt"/>
        <a:ea typeface="+mn-ea"/>
        <a:cs typeface="+mn-cs"/>
      </a:defRPr>
    </a:lvl2pPr>
    <a:lvl3pPr marL="1246876" algn="l" defTabSz="1246876" rtl="0" eaLnBrk="1" latinLnBrk="0" hangingPunct="1">
      <a:defRPr sz="1636" kern="1200">
        <a:solidFill>
          <a:schemeClr val="tx1"/>
        </a:solidFill>
        <a:latin typeface="+mn-lt"/>
        <a:ea typeface="+mn-ea"/>
        <a:cs typeface="+mn-cs"/>
      </a:defRPr>
    </a:lvl3pPr>
    <a:lvl4pPr marL="1870314" algn="l" defTabSz="1246876" rtl="0" eaLnBrk="1" latinLnBrk="0" hangingPunct="1">
      <a:defRPr sz="1636" kern="1200">
        <a:solidFill>
          <a:schemeClr val="tx1"/>
        </a:solidFill>
        <a:latin typeface="+mn-lt"/>
        <a:ea typeface="+mn-ea"/>
        <a:cs typeface="+mn-cs"/>
      </a:defRPr>
    </a:lvl4pPr>
    <a:lvl5pPr marL="2493752" algn="l" defTabSz="1246876" rtl="0" eaLnBrk="1" latinLnBrk="0" hangingPunct="1">
      <a:defRPr sz="1636" kern="1200">
        <a:solidFill>
          <a:schemeClr val="tx1"/>
        </a:solidFill>
        <a:latin typeface="+mn-lt"/>
        <a:ea typeface="+mn-ea"/>
        <a:cs typeface="+mn-cs"/>
      </a:defRPr>
    </a:lvl5pPr>
    <a:lvl6pPr marL="3117190" algn="l" defTabSz="1246876" rtl="0" eaLnBrk="1" latinLnBrk="0" hangingPunct="1">
      <a:defRPr sz="1636" kern="1200">
        <a:solidFill>
          <a:schemeClr val="tx1"/>
        </a:solidFill>
        <a:latin typeface="+mn-lt"/>
        <a:ea typeface="+mn-ea"/>
        <a:cs typeface="+mn-cs"/>
      </a:defRPr>
    </a:lvl6pPr>
    <a:lvl7pPr marL="3740628" algn="l" defTabSz="1246876" rtl="0" eaLnBrk="1" latinLnBrk="0" hangingPunct="1">
      <a:defRPr sz="1636" kern="1200">
        <a:solidFill>
          <a:schemeClr val="tx1"/>
        </a:solidFill>
        <a:latin typeface="+mn-lt"/>
        <a:ea typeface="+mn-ea"/>
        <a:cs typeface="+mn-cs"/>
      </a:defRPr>
    </a:lvl7pPr>
    <a:lvl8pPr marL="4364065" algn="l" defTabSz="1246876" rtl="0" eaLnBrk="1" latinLnBrk="0" hangingPunct="1">
      <a:defRPr sz="1636" kern="1200">
        <a:solidFill>
          <a:schemeClr val="tx1"/>
        </a:solidFill>
        <a:latin typeface="+mn-lt"/>
        <a:ea typeface="+mn-ea"/>
        <a:cs typeface="+mn-cs"/>
      </a:defRPr>
    </a:lvl8pPr>
    <a:lvl9pPr marL="4987503" algn="l" defTabSz="1246876" rtl="0" eaLnBrk="1" latinLnBrk="0" hangingPunct="1">
      <a:defRPr sz="16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1</a:t>
            </a:fld>
            <a:endParaRPr lang="en-US" dirty="0"/>
          </a:p>
        </p:txBody>
      </p:sp>
    </p:spTree>
    <p:extLst>
      <p:ext uri="{BB962C8B-B14F-4D97-AF65-F5344CB8AC3E}">
        <p14:creationId xmlns:p14="http://schemas.microsoft.com/office/powerpoint/2010/main" val="415183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2</a:t>
            </a:fld>
            <a:endParaRPr lang="en-US" dirty="0"/>
          </a:p>
        </p:txBody>
      </p:sp>
    </p:spTree>
    <p:extLst>
      <p:ext uri="{BB962C8B-B14F-4D97-AF65-F5344CB8AC3E}">
        <p14:creationId xmlns:p14="http://schemas.microsoft.com/office/powerpoint/2010/main" val="320694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3</a:t>
            </a:fld>
            <a:endParaRPr lang="en-US" dirty="0"/>
          </a:p>
        </p:txBody>
      </p:sp>
    </p:spTree>
    <p:extLst>
      <p:ext uri="{BB962C8B-B14F-4D97-AF65-F5344CB8AC3E}">
        <p14:creationId xmlns:p14="http://schemas.microsoft.com/office/powerpoint/2010/main" val="8260265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4</a:t>
            </a:fld>
            <a:endParaRPr lang="en-US" dirty="0"/>
          </a:p>
        </p:txBody>
      </p:sp>
    </p:spTree>
    <p:extLst>
      <p:ext uri="{BB962C8B-B14F-4D97-AF65-F5344CB8AC3E}">
        <p14:creationId xmlns:p14="http://schemas.microsoft.com/office/powerpoint/2010/main" val="3021084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83C400-BD9D-4609-A213-F91E9750031E}" type="slidenum">
              <a:rPr lang="en-US" smtClean="0"/>
              <a:t>5</a:t>
            </a:fld>
            <a:endParaRPr lang="en-US" dirty="0"/>
          </a:p>
        </p:txBody>
      </p:sp>
    </p:spTree>
    <p:extLst>
      <p:ext uri="{BB962C8B-B14F-4D97-AF65-F5344CB8AC3E}">
        <p14:creationId xmlns:p14="http://schemas.microsoft.com/office/powerpoint/2010/main" val="1575871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5"/>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2" indent="0" algn="ctr">
              <a:buNone/>
              <a:defRPr>
                <a:solidFill>
                  <a:schemeClr val="tx1">
                    <a:tint val="75000"/>
                  </a:schemeClr>
                </a:solidFill>
              </a:defRPr>
            </a:lvl2pPr>
            <a:lvl3pPr marL="1219165" indent="0" algn="ctr">
              <a:buNone/>
              <a:defRPr>
                <a:solidFill>
                  <a:schemeClr val="tx1">
                    <a:tint val="75000"/>
                  </a:schemeClr>
                </a:solidFill>
              </a:defRPr>
            </a:lvl3pPr>
            <a:lvl4pPr marL="1828747" indent="0" algn="ctr">
              <a:buNone/>
              <a:defRPr>
                <a:solidFill>
                  <a:schemeClr val="tx1">
                    <a:tint val="75000"/>
                  </a:schemeClr>
                </a:solidFill>
              </a:defRPr>
            </a:lvl4pPr>
            <a:lvl5pPr marL="2438331" indent="0" algn="ctr">
              <a:buNone/>
              <a:defRPr>
                <a:solidFill>
                  <a:schemeClr val="tx1">
                    <a:tint val="75000"/>
                  </a:schemeClr>
                </a:solidFill>
              </a:defRPr>
            </a:lvl5pPr>
            <a:lvl6pPr marL="3047912" indent="0" algn="ctr">
              <a:buNone/>
              <a:defRPr>
                <a:solidFill>
                  <a:schemeClr val="tx1">
                    <a:tint val="75000"/>
                  </a:schemeClr>
                </a:solidFill>
              </a:defRPr>
            </a:lvl6pPr>
            <a:lvl7pPr marL="3657494" indent="0" algn="ctr">
              <a:buNone/>
              <a:defRPr>
                <a:solidFill>
                  <a:schemeClr val="tx1">
                    <a:tint val="75000"/>
                  </a:schemeClr>
                </a:solidFill>
              </a:defRPr>
            </a:lvl7pPr>
            <a:lvl8pPr marL="4267075" indent="0" algn="ctr">
              <a:buNone/>
              <a:defRPr>
                <a:solidFill>
                  <a:schemeClr val="tx1">
                    <a:tint val="75000"/>
                  </a:schemeClr>
                </a:solidFill>
              </a:defRPr>
            </a:lvl8pPr>
            <a:lvl9pPr marL="487665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4853860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4122413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1614"/>
            <a:ext cx="2743200" cy="42910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2" y="201614"/>
            <a:ext cx="8026400" cy="42910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78649533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7079184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6" y="440691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6" y="2906724"/>
            <a:ext cx="10363200" cy="1500187"/>
          </a:xfrm>
        </p:spPr>
        <p:txBody>
          <a:bodyPr anchor="b"/>
          <a:lstStyle>
            <a:lvl1pPr marL="0" indent="0">
              <a:buNone/>
              <a:defRPr sz="2667">
                <a:solidFill>
                  <a:schemeClr val="tx1">
                    <a:tint val="75000"/>
                  </a:schemeClr>
                </a:solidFill>
              </a:defRPr>
            </a:lvl1pPr>
            <a:lvl2pPr marL="609582" indent="0">
              <a:buNone/>
              <a:defRPr sz="2400">
                <a:solidFill>
                  <a:schemeClr val="tx1">
                    <a:tint val="75000"/>
                  </a:schemeClr>
                </a:solidFill>
              </a:defRPr>
            </a:lvl2pPr>
            <a:lvl3pPr marL="1219165" indent="0">
              <a:buNone/>
              <a:defRPr sz="2133">
                <a:solidFill>
                  <a:schemeClr val="tx1">
                    <a:tint val="75000"/>
                  </a:schemeClr>
                </a:solidFill>
              </a:defRPr>
            </a:lvl3pPr>
            <a:lvl4pPr marL="1828747" indent="0">
              <a:buNone/>
              <a:defRPr sz="1867">
                <a:solidFill>
                  <a:schemeClr val="tx1">
                    <a:tint val="75000"/>
                  </a:schemeClr>
                </a:solidFill>
              </a:defRPr>
            </a:lvl4pPr>
            <a:lvl5pPr marL="2438331" indent="0">
              <a:buNone/>
              <a:defRPr sz="1867">
                <a:solidFill>
                  <a:schemeClr val="tx1">
                    <a:tint val="75000"/>
                  </a:schemeClr>
                </a:solidFill>
              </a:defRPr>
            </a:lvl5pPr>
            <a:lvl6pPr marL="3047912" indent="0">
              <a:buNone/>
              <a:defRPr sz="1867">
                <a:solidFill>
                  <a:schemeClr val="tx1">
                    <a:tint val="75000"/>
                  </a:schemeClr>
                </a:solidFill>
              </a:defRPr>
            </a:lvl6pPr>
            <a:lvl7pPr marL="3657494" indent="0">
              <a:buNone/>
              <a:defRPr sz="1867">
                <a:solidFill>
                  <a:schemeClr val="tx1">
                    <a:tint val="75000"/>
                  </a:schemeClr>
                </a:solidFill>
              </a:defRPr>
            </a:lvl7pPr>
            <a:lvl8pPr marL="4267075" indent="0">
              <a:buNone/>
              <a:defRPr sz="1867">
                <a:solidFill>
                  <a:schemeClr val="tx1">
                    <a:tint val="75000"/>
                  </a:schemeClr>
                </a:solidFill>
              </a:defRPr>
            </a:lvl8pPr>
            <a:lvl9pPr marL="4876659"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3594926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2" y="1173164"/>
            <a:ext cx="5384800" cy="3319462"/>
          </a:xfrm>
        </p:spPr>
        <p:txBody>
          <a:bodyPr/>
          <a:lstStyle>
            <a:lvl1pPr>
              <a:defRPr sz="3735"/>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761054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3" y="1535120"/>
            <a:ext cx="5386919"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3" y="2174882"/>
            <a:ext cx="5386919"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7" y="1535120"/>
            <a:ext cx="5389035" cy="639762"/>
          </a:xfrm>
        </p:spPr>
        <p:txBody>
          <a:bodyPr anchor="b"/>
          <a:lstStyle>
            <a:lvl1pPr marL="0" indent="0">
              <a:buNone/>
              <a:defRPr sz="3200" b="1"/>
            </a:lvl1pPr>
            <a:lvl2pPr marL="609582" indent="0">
              <a:buNone/>
              <a:defRPr sz="2667" b="1"/>
            </a:lvl2pPr>
            <a:lvl3pPr marL="1219165" indent="0">
              <a:buNone/>
              <a:defRPr sz="2400" b="1"/>
            </a:lvl3pPr>
            <a:lvl4pPr marL="1828747" indent="0">
              <a:buNone/>
              <a:defRPr sz="2133" b="1"/>
            </a:lvl4pPr>
            <a:lvl5pPr marL="2438331" indent="0">
              <a:buNone/>
              <a:defRPr sz="2133" b="1"/>
            </a:lvl5pPr>
            <a:lvl6pPr marL="3047912" indent="0">
              <a:buNone/>
              <a:defRPr sz="2133" b="1"/>
            </a:lvl6pPr>
            <a:lvl7pPr marL="3657494" indent="0">
              <a:buNone/>
              <a:defRPr sz="2133" b="1"/>
            </a:lvl7pPr>
            <a:lvl8pPr marL="4267075" indent="0">
              <a:buNone/>
              <a:defRPr sz="2133" b="1"/>
            </a:lvl8pPr>
            <a:lvl9pPr marL="4876659"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7" y="2174882"/>
            <a:ext cx="5389035"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9052261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036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8255450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10" y="273050"/>
            <a:ext cx="4011086" cy="116205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6" y="273061"/>
            <a:ext cx="6815667" cy="5853113"/>
          </a:xfrm>
        </p:spPr>
        <p:txBody>
          <a:bodyPr/>
          <a:lstStyle>
            <a:lvl1pPr>
              <a:defRPr sz="4267"/>
            </a:lvl1pPr>
            <a:lvl2pPr>
              <a:defRPr sz="3735"/>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10" y="1435111"/>
            <a:ext cx="4011086" cy="4691063"/>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651598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2" indent="0">
              <a:buNone/>
              <a:defRPr sz="3735"/>
            </a:lvl2pPr>
            <a:lvl3pPr marL="1219165" indent="0">
              <a:buNone/>
              <a:defRPr sz="3200"/>
            </a:lvl3pPr>
            <a:lvl4pPr marL="1828747" indent="0">
              <a:buNone/>
              <a:defRPr sz="2667"/>
            </a:lvl4pPr>
            <a:lvl5pPr marL="2438331" indent="0">
              <a:buNone/>
              <a:defRPr sz="2667"/>
            </a:lvl5pPr>
            <a:lvl6pPr marL="3047912" indent="0">
              <a:buNone/>
              <a:defRPr sz="2667"/>
            </a:lvl6pPr>
            <a:lvl7pPr marL="3657494" indent="0">
              <a:buNone/>
              <a:defRPr sz="2667"/>
            </a:lvl7pPr>
            <a:lvl8pPr marL="4267075" indent="0">
              <a:buNone/>
              <a:defRPr sz="2667"/>
            </a:lvl8pPr>
            <a:lvl9pPr marL="4876659" indent="0">
              <a:buNone/>
              <a:defRPr sz="2667"/>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867"/>
            </a:lvl1pPr>
            <a:lvl2pPr marL="609582" indent="0">
              <a:buNone/>
              <a:defRPr sz="1600"/>
            </a:lvl2pPr>
            <a:lvl3pPr marL="1219165" indent="0">
              <a:buNone/>
              <a:defRPr sz="1335"/>
            </a:lvl3pPr>
            <a:lvl4pPr marL="1828747" indent="0">
              <a:buNone/>
              <a:defRPr sz="1200"/>
            </a:lvl4pPr>
            <a:lvl5pPr marL="2438331" indent="0">
              <a:buNone/>
              <a:defRPr sz="1200"/>
            </a:lvl5pPr>
            <a:lvl6pPr marL="3047912" indent="0">
              <a:buNone/>
              <a:defRPr sz="1200"/>
            </a:lvl6pPr>
            <a:lvl7pPr marL="3657494" indent="0">
              <a:buNone/>
              <a:defRPr sz="1200"/>
            </a:lvl7pPr>
            <a:lvl8pPr marL="4267075" indent="0">
              <a:buNone/>
              <a:defRPr sz="1200"/>
            </a:lvl8pPr>
            <a:lvl9pPr marL="4876659"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4765013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0"/>
            <a:ext cx="10972800" cy="45259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2" y="6356352"/>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1D8BD707-D9CF-40AE-B4C6-C98DA3205C09}" type="datetimeFigureOut">
              <a:rPr lang="en-US" smtClean="0"/>
              <a:pPr/>
              <a:t>10/9/2023</a:t>
            </a:fld>
            <a:endParaRPr lang="en-US" dirty="0"/>
          </a:p>
        </p:txBody>
      </p:sp>
      <p:sp>
        <p:nvSpPr>
          <p:cNvPr id="5" name="Footer Placeholder 4"/>
          <p:cNvSpPr>
            <a:spLocks noGrp="1"/>
          </p:cNvSpPr>
          <p:nvPr>
            <p:ph type="ftr" sz="quarter" idx="3"/>
          </p:nvPr>
        </p:nvSpPr>
        <p:spPr>
          <a:xfrm>
            <a:off x="4165604" y="6356352"/>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24994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ctr" defTabSz="1219165" rtl="0" eaLnBrk="1" latinLnBrk="0" hangingPunct="1">
        <a:spcBef>
          <a:spcPct val="0"/>
        </a:spcBef>
        <a:buNone/>
        <a:defRPr sz="5868" kern="1200">
          <a:solidFill>
            <a:schemeClr val="tx1"/>
          </a:solidFill>
          <a:latin typeface="+mj-lt"/>
          <a:ea typeface="+mj-ea"/>
          <a:cs typeface="+mj-cs"/>
        </a:defRPr>
      </a:lvl1pPr>
    </p:titleStyle>
    <p:bodyStyle>
      <a:lvl1pPr marL="457188" indent="-457188" algn="l" defTabSz="1219165"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2" indent="-380990" algn="l" defTabSz="1219165" rtl="0" eaLnBrk="1" latinLnBrk="0" hangingPunct="1">
        <a:spcBef>
          <a:spcPct val="20000"/>
        </a:spcBef>
        <a:buFont typeface="Arial" pitchFamily="34" charset="0"/>
        <a:buChar char="–"/>
        <a:defRPr sz="3735" kern="1200">
          <a:solidFill>
            <a:schemeClr val="tx1"/>
          </a:solidFill>
          <a:latin typeface="+mn-lt"/>
          <a:ea typeface="+mn-ea"/>
          <a:cs typeface="+mn-cs"/>
        </a:defRPr>
      </a:lvl2pPr>
      <a:lvl3pPr marL="1523955" indent="-304792" algn="l" defTabSz="1219165"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39"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2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04"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286"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67"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51" indent="-304792" algn="l" defTabSz="1219165"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65" rtl="0" eaLnBrk="1" latinLnBrk="0" hangingPunct="1">
        <a:defRPr sz="2400" kern="1200">
          <a:solidFill>
            <a:schemeClr val="tx1"/>
          </a:solidFill>
          <a:latin typeface="+mn-lt"/>
          <a:ea typeface="+mn-ea"/>
          <a:cs typeface="+mn-cs"/>
        </a:defRPr>
      </a:lvl1pPr>
      <a:lvl2pPr marL="609582" algn="l" defTabSz="1219165" rtl="0" eaLnBrk="1" latinLnBrk="0" hangingPunct="1">
        <a:defRPr sz="2400" kern="1200">
          <a:solidFill>
            <a:schemeClr val="tx1"/>
          </a:solidFill>
          <a:latin typeface="+mn-lt"/>
          <a:ea typeface="+mn-ea"/>
          <a:cs typeface="+mn-cs"/>
        </a:defRPr>
      </a:lvl2pPr>
      <a:lvl3pPr marL="1219165" algn="l" defTabSz="1219165" rtl="0" eaLnBrk="1" latinLnBrk="0" hangingPunct="1">
        <a:defRPr sz="2400" kern="1200">
          <a:solidFill>
            <a:schemeClr val="tx1"/>
          </a:solidFill>
          <a:latin typeface="+mn-lt"/>
          <a:ea typeface="+mn-ea"/>
          <a:cs typeface="+mn-cs"/>
        </a:defRPr>
      </a:lvl3pPr>
      <a:lvl4pPr marL="1828747" algn="l" defTabSz="1219165" rtl="0" eaLnBrk="1" latinLnBrk="0" hangingPunct="1">
        <a:defRPr sz="2400" kern="1200">
          <a:solidFill>
            <a:schemeClr val="tx1"/>
          </a:solidFill>
          <a:latin typeface="+mn-lt"/>
          <a:ea typeface="+mn-ea"/>
          <a:cs typeface="+mn-cs"/>
        </a:defRPr>
      </a:lvl4pPr>
      <a:lvl5pPr marL="2438331" algn="l" defTabSz="1219165" rtl="0" eaLnBrk="1" latinLnBrk="0" hangingPunct="1">
        <a:defRPr sz="2400" kern="1200">
          <a:solidFill>
            <a:schemeClr val="tx1"/>
          </a:solidFill>
          <a:latin typeface="+mn-lt"/>
          <a:ea typeface="+mn-ea"/>
          <a:cs typeface="+mn-cs"/>
        </a:defRPr>
      </a:lvl5pPr>
      <a:lvl6pPr marL="3047912" algn="l" defTabSz="1219165" rtl="0" eaLnBrk="1" latinLnBrk="0" hangingPunct="1">
        <a:defRPr sz="2400" kern="1200">
          <a:solidFill>
            <a:schemeClr val="tx1"/>
          </a:solidFill>
          <a:latin typeface="+mn-lt"/>
          <a:ea typeface="+mn-ea"/>
          <a:cs typeface="+mn-cs"/>
        </a:defRPr>
      </a:lvl6pPr>
      <a:lvl7pPr marL="3657494" algn="l" defTabSz="1219165" rtl="0" eaLnBrk="1" latinLnBrk="0" hangingPunct="1">
        <a:defRPr sz="2400" kern="1200">
          <a:solidFill>
            <a:schemeClr val="tx1"/>
          </a:solidFill>
          <a:latin typeface="+mn-lt"/>
          <a:ea typeface="+mn-ea"/>
          <a:cs typeface="+mn-cs"/>
        </a:defRPr>
      </a:lvl7pPr>
      <a:lvl8pPr marL="4267075" algn="l" defTabSz="1219165" rtl="0" eaLnBrk="1" latinLnBrk="0" hangingPunct="1">
        <a:defRPr sz="2400" kern="1200">
          <a:solidFill>
            <a:schemeClr val="tx1"/>
          </a:solidFill>
          <a:latin typeface="+mn-lt"/>
          <a:ea typeface="+mn-ea"/>
          <a:cs typeface="+mn-cs"/>
        </a:defRPr>
      </a:lvl8pPr>
      <a:lvl9pPr marL="4876659" algn="l" defTabSz="12191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630481"/>
            <a:ext cx="11963399" cy="1015663"/>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i="0" u="sng" dirty="0">
                <a:solidFill>
                  <a:srgbClr val="C00000"/>
                </a:solidFill>
                <a:effectLst>
                  <a:outerShdw blurRad="38100" dist="38100" dir="2700000" algn="tl">
                    <a:srgbClr val="000000">
                      <a:alpha val="43137"/>
                    </a:srgbClr>
                  </a:outerShdw>
                </a:effectLst>
              </a:rPr>
              <a:t>JMS (Java Message Service)  </a:t>
            </a:r>
            <a:r>
              <a:rPr lang="en-US" sz="2000" b="0" i="0" dirty="0">
                <a:solidFill>
                  <a:srgbClr val="374151"/>
                </a:solidFill>
                <a:effectLst/>
              </a:rPr>
              <a:t>is like a </a:t>
            </a:r>
            <a:r>
              <a:rPr lang="en-US" sz="2000" b="0" i="0" dirty="0">
                <a:solidFill>
                  <a:srgbClr val="C00000"/>
                </a:solidFill>
                <a:effectLst/>
              </a:rPr>
              <a:t>special messenger </a:t>
            </a:r>
            <a:r>
              <a:rPr lang="en-US" sz="2000" b="0" i="0" dirty="0">
                <a:solidFill>
                  <a:srgbClr val="374151"/>
                </a:solidFill>
                <a:effectLst/>
              </a:rPr>
              <a:t>for computer programs. Imagine you have different apps on your phone, and they need to talk to each other, but they can't be online at the same time. </a:t>
            </a:r>
            <a:r>
              <a:rPr lang="en-US" sz="2000" b="0" i="0" dirty="0">
                <a:solidFill>
                  <a:srgbClr val="C00000"/>
                </a:solidFill>
                <a:effectLst/>
              </a:rPr>
              <a:t>JMS</a:t>
            </a:r>
            <a:r>
              <a:rPr lang="en-US" sz="2000" b="0" i="0" dirty="0">
                <a:solidFill>
                  <a:srgbClr val="374151"/>
                </a:solidFill>
                <a:effectLst/>
              </a:rPr>
              <a:t> helps these apps exchange messages in a reliable way, just like how you send and receive messages with friends.</a:t>
            </a:r>
            <a:endParaRPr lang="en-US" sz="3200" dirty="0">
              <a:solidFill>
                <a:srgbClr val="374151"/>
              </a:solidFill>
            </a:endParaRPr>
          </a:p>
        </p:txBody>
      </p:sp>
      <p:pic>
        <p:nvPicPr>
          <p:cNvPr id="5" name="Picture 2">
            <a:extLst>
              <a:ext uri="{FF2B5EF4-FFF2-40B4-BE49-F238E27FC236}">
                <a16:creationId xmlns:a16="http://schemas.microsoft.com/office/drawing/2014/main" id="{78AFA5AB-2B29-212E-49BE-ECDBE969B8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0" y="3218034"/>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C0E1E038-DE3B-7EE1-2F65-42B9790030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835" y="3408699"/>
            <a:ext cx="2390775" cy="31306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etter - Free communications icons">
            <a:extLst>
              <a:ext uri="{FF2B5EF4-FFF2-40B4-BE49-F238E27FC236}">
                <a16:creationId xmlns:a16="http://schemas.microsoft.com/office/drawing/2014/main" id="{8F827E8B-835B-CB89-0CAE-78A1C14E74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9707" y="2783978"/>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mium Vector | Isolated postbox in cartoon style">
            <a:extLst>
              <a:ext uri="{FF2B5EF4-FFF2-40B4-BE49-F238E27FC236}">
                <a16:creationId xmlns:a16="http://schemas.microsoft.com/office/drawing/2014/main" id="{FDA1D4B1-0093-061D-70EA-9954DF023E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7215" y="2187037"/>
            <a:ext cx="1296352" cy="323713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F6581018-21DE-C34E-F29B-5BEE39E4542B}"/>
              </a:ext>
            </a:extLst>
          </p:cNvPr>
          <p:cNvCxnSpPr>
            <a:stCxn id="7" idx="3"/>
            <a:endCxn id="1026" idx="1"/>
          </p:cNvCxnSpPr>
          <p:nvPr/>
        </p:nvCxnSpPr>
        <p:spPr>
          <a:xfrm flipV="1">
            <a:off x="3004610" y="3805604"/>
            <a:ext cx="2492605" cy="1168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75EEE80C-AE39-3190-9A91-91962601409F}"/>
              </a:ext>
            </a:extLst>
          </p:cNvPr>
          <p:cNvCxnSpPr/>
          <p:nvPr/>
        </p:nvCxnSpPr>
        <p:spPr>
          <a:xfrm>
            <a:off x="6793567" y="3599034"/>
            <a:ext cx="2960033" cy="1295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7" name="Picture 6" descr="Letter - Free communications icons">
            <a:extLst>
              <a:ext uri="{FF2B5EF4-FFF2-40B4-BE49-F238E27FC236}">
                <a16:creationId xmlns:a16="http://schemas.microsoft.com/office/drawing/2014/main" id="{D2081C39-DA82-D9B0-E8C6-25DCEEA485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3172" y="2866534"/>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430821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563648"/>
            <a:ext cx="11963399" cy="1015663"/>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r>
              <a:rPr lang="en-US" sz="2000" i="0" u="sng" dirty="0">
                <a:solidFill>
                  <a:srgbClr val="C00000"/>
                </a:solidFill>
                <a:effectLst>
                  <a:outerShdw blurRad="38100" dist="38100" dir="2700000" algn="tl">
                    <a:srgbClr val="000000">
                      <a:alpha val="43137"/>
                    </a:srgbClr>
                  </a:outerShdw>
                </a:effectLst>
              </a:rPr>
              <a:t>Messaging System: </a:t>
            </a:r>
            <a:r>
              <a:rPr lang="en-US" sz="2000" b="0" i="0" dirty="0">
                <a:solidFill>
                  <a:srgbClr val="374151"/>
                </a:solidFill>
                <a:effectLst/>
              </a:rPr>
              <a:t>Think of </a:t>
            </a:r>
            <a:r>
              <a:rPr lang="en-US" sz="2000" b="0" i="0" dirty="0">
                <a:solidFill>
                  <a:srgbClr val="C00000"/>
                </a:solidFill>
                <a:effectLst/>
              </a:rPr>
              <a:t>JMS</a:t>
            </a:r>
            <a:r>
              <a:rPr lang="en-US" sz="2000" b="0" i="0" dirty="0">
                <a:solidFill>
                  <a:srgbClr val="374151"/>
                </a:solidFill>
                <a:effectLst/>
              </a:rPr>
              <a:t> as a </a:t>
            </a:r>
            <a:r>
              <a:rPr lang="en-US" sz="2000" b="0" i="0" dirty="0">
                <a:solidFill>
                  <a:srgbClr val="C00000"/>
                </a:solidFill>
                <a:effectLst/>
              </a:rPr>
              <a:t>digital post office</a:t>
            </a:r>
            <a:r>
              <a:rPr lang="en-US" sz="2000" b="0" i="0" dirty="0">
                <a:solidFill>
                  <a:srgbClr val="374151"/>
                </a:solidFill>
                <a:effectLst/>
              </a:rPr>
              <a:t>. Apps can send messages to each other, and JMS makes sure those messages get delivered safely. It's like sending emails or text messages between apps, even if they're not running together.</a:t>
            </a:r>
            <a:endParaRPr lang="en-US" sz="4400" dirty="0">
              <a:solidFill>
                <a:srgbClr val="374151"/>
              </a:solidFill>
            </a:endParaRPr>
          </a:p>
        </p:txBody>
      </p:sp>
      <p:pic>
        <p:nvPicPr>
          <p:cNvPr id="5" name="Picture 2">
            <a:extLst>
              <a:ext uri="{FF2B5EF4-FFF2-40B4-BE49-F238E27FC236}">
                <a16:creationId xmlns:a16="http://schemas.microsoft.com/office/drawing/2014/main" id="{78AFA5AB-2B29-212E-49BE-ECDBE969B8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72600" y="3218034"/>
            <a:ext cx="2591435" cy="33528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Download Royaltyfree Man Drawing Cartoon Free Photo PNG HQ PNG Image |  FreePNGImg">
            <a:extLst>
              <a:ext uri="{FF2B5EF4-FFF2-40B4-BE49-F238E27FC236}">
                <a16:creationId xmlns:a16="http://schemas.microsoft.com/office/drawing/2014/main" id="{C0E1E038-DE3B-7EE1-2F65-42B9790030F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835" y="3408699"/>
            <a:ext cx="2390775" cy="313069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Letter - Free communications icons">
            <a:extLst>
              <a:ext uri="{FF2B5EF4-FFF2-40B4-BE49-F238E27FC236}">
                <a16:creationId xmlns:a16="http://schemas.microsoft.com/office/drawing/2014/main" id="{8F827E8B-835B-CB89-0CAE-78A1C14E741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29707" y="2783978"/>
            <a:ext cx="1143000"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remium Vector | Isolated postbox in cartoon style">
            <a:extLst>
              <a:ext uri="{FF2B5EF4-FFF2-40B4-BE49-F238E27FC236}">
                <a16:creationId xmlns:a16="http://schemas.microsoft.com/office/drawing/2014/main" id="{FDA1D4B1-0093-061D-70EA-9954DF023EB7}"/>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97215" y="2187037"/>
            <a:ext cx="1296352" cy="3237133"/>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Arrow Connector 13">
            <a:extLst>
              <a:ext uri="{FF2B5EF4-FFF2-40B4-BE49-F238E27FC236}">
                <a16:creationId xmlns:a16="http://schemas.microsoft.com/office/drawing/2014/main" id="{F6581018-21DE-C34E-F29B-5BEE39E4542B}"/>
              </a:ext>
            </a:extLst>
          </p:cNvPr>
          <p:cNvCxnSpPr>
            <a:stCxn id="7" idx="3"/>
            <a:endCxn id="1026" idx="1"/>
          </p:cNvCxnSpPr>
          <p:nvPr/>
        </p:nvCxnSpPr>
        <p:spPr>
          <a:xfrm flipV="1">
            <a:off x="3004610" y="3805604"/>
            <a:ext cx="2492605" cy="11684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75EEE80C-AE39-3190-9A91-91962601409F}"/>
              </a:ext>
            </a:extLst>
          </p:cNvPr>
          <p:cNvCxnSpPr/>
          <p:nvPr/>
        </p:nvCxnSpPr>
        <p:spPr>
          <a:xfrm>
            <a:off x="6793567" y="3599034"/>
            <a:ext cx="2960033" cy="12954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7" name="Picture 6" descr="Letter - Free communications icons">
            <a:extLst>
              <a:ext uri="{FF2B5EF4-FFF2-40B4-BE49-F238E27FC236}">
                <a16:creationId xmlns:a16="http://schemas.microsoft.com/office/drawing/2014/main" id="{D2081C39-DA82-D9B0-E8C6-25DCEEA485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43172" y="2866534"/>
            <a:ext cx="11430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66319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1752600"/>
            <a:ext cx="11963399" cy="3170099"/>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rPr>
              <a:t>Why JMS?</a:t>
            </a:r>
            <a:r>
              <a:rPr lang="en-US" sz="2000" b="0" i="0" dirty="0">
                <a:solidFill>
                  <a:srgbClr val="C00000"/>
                </a:solidFill>
                <a:effectLst/>
              </a:rPr>
              <a:t> </a:t>
            </a:r>
            <a:r>
              <a:rPr lang="en-US" sz="2000" b="0" i="0" dirty="0">
                <a:solidFill>
                  <a:srgbClr val="374151"/>
                </a:solidFill>
                <a:effectLst/>
              </a:rPr>
              <a:t>Imagine an online shopping website. When you buy something, the website needs to tell the inventory system that the item is sold. </a:t>
            </a:r>
            <a:r>
              <a:rPr lang="en-US" sz="2000" b="0" i="0" dirty="0">
                <a:solidFill>
                  <a:srgbClr val="C00000"/>
                </a:solidFill>
                <a:effectLst/>
              </a:rPr>
              <a:t>JMS</a:t>
            </a:r>
            <a:r>
              <a:rPr lang="en-US" sz="2000" b="0" i="0" dirty="0">
                <a:solidFill>
                  <a:srgbClr val="374151"/>
                </a:solidFill>
                <a:effectLst/>
              </a:rPr>
              <a:t> helps these different parts of the website communicate smoothly.</a:t>
            </a:r>
            <a:br>
              <a:rPr lang="en-US" sz="2000" b="0" i="0" dirty="0">
                <a:solidFill>
                  <a:srgbClr val="374151"/>
                </a:solidFill>
                <a:effectLst/>
              </a:rPr>
            </a:br>
            <a:endParaRPr lang="en-US" sz="2000" b="0" i="0" dirty="0">
              <a:solidFill>
                <a:srgbClr val="374151"/>
              </a:solidFill>
              <a:effectLst/>
            </a:endParaRPr>
          </a:p>
          <a:p>
            <a:pPr algn="l"/>
            <a:r>
              <a:rPr lang="en-US" sz="2000" b="1" i="0" dirty="0">
                <a:solidFill>
                  <a:srgbClr val="C00000"/>
                </a:solidFill>
                <a:effectLst/>
              </a:rPr>
              <a:t>Two Communication Styles:</a:t>
            </a:r>
            <a:br>
              <a:rPr lang="en-US" sz="2000" b="1" i="0" dirty="0">
                <a:solidFill>
                  <a:srgbClr val="374151"/>
                </a:solidFill>
                <a:effectLst/>
              </a:rPr>
            </a:br>
            <a:endParaRPr lang="en-US" sz="2000" b="0" i="0" dirty="0">
              <a:solidFill>
                <a:srgbClr val="374151"/>
              </a:solidFill>
              <a:effectLst/>
            </a:endParaRPr>
          </a:p>
          <a:p>
            <a:pPr algn="l">
              <a:buFont typeface="+mj-lt"/>
              <a:buAutoNum type="arabicPeriod"/>
            </a:pPr>
            <a:r>
              <a:rPr lang="en-US" sz="2000" b="1" i="0" dirty="0">
                <a:solidFill>
                  <a:srgbClr val="C00000"/>
                </a:solidFill>
                <a:effectLst/>
              </a:rPr>
              <a:t>Point-to-Point:</a:t>
            </a:r>
            <a:r>
              <a:rPr lang="en-US" sz="2000" b="0" i="0" dirty="0">
                <a:solidFill>
                  <a:srgbClr val="C00000"/>
                </a:solidFill>
                <a:effectLst/>
              </a:rPr>
              <a:t> </a:t>
            </a:r>
            <a:r>
              <a:rPr lang="en-US" sz="2000" b="0" i="0" dirty="0">
                <a:solidFill>
                  <a:srgbClr val="374151"/>
                </a:solidFill>
                <a:effectLst/>
              </a:rPr>
              <a:t>This is like sending a private letter to a specific person. Only that person receives it. In </a:t>
            </a:r>
            <a:r>
              <a:rPr lang="en-US" sz="2000" b="0" i="0" dirty="0">
                <a:solidFill>
                  <a:srgbClr val="C00000"/>
                </a:solidFill>
                <a:effectLst/>
              </a:rPr>
              <a:t>JMS</a:t>
            </a:r>
            <a:r>
              <a:rPr lang="en-US" sz="2000" b="0" i="0" dirty="0">
                <a:solidFill>
                  <a:srgbClr val="374151"/>
                </a:solidFill>
                <a:effectLst/>
              </a:rPr>
              <a:t>, a message goes from one app to another.</a:t>
            </a:r>
            <a:br>
              <a:rPr lang="en-US" sz="2000" b="0" i="0" dirty="0">
                <a:solidFill>
                  <a:srgbClr val="374151"/>
                </a:solidFill>
                <a:effectLst/>
              </a:rPr>
            </a:br>
            <a:endParaRPr lang="en-US" sz="2000" b="0" i="0" dirty="0">
              <a:solidFill>
                <a:srgbClr val="374151"/>
              </a:solidFill>
              <a:effectLst/>
            </a:endParaRPr>
          </a:p>
          <a:p>
            <a:pPr algn="l">
              <a:buFont typeface="+mj-lt"/>
              <a:buAutoNum type="arabicPeriod"/>
            </a:pPr>
            <a:r>
              <a:rPr lang="en-US" sz="2000" b="1" i="0" dirty="0">
                <a:solidFill>
                  <a:srgbClr val="C00000"/>
                </a:solidFill>
                <a:effectLst/>
              </a:rPr>
              <a:t>Publish-Subscribe:</a:t>
            </a:r>
            <a:r>
              <a:rPr lang="en-US" sz="2000" b="0" i="0" dirty="0">
                <a:solidFill>
                  <a:srgbClr val="C00000"/>
                </a:solidFill>
                <a:effectLst/>
              </a:rPr>
              <a:t> </a:t>
            </a:r>
            <a:r>
              <a:rPr lang="en-US" sz="2000" b="0" i="0" dirty="0">
                <a:solidFill>
                  <a:srgbClr val="374151"/>
                </a:solidFill>
                <a:effectLst/>
              </a:rPr>
              <a:t>This is like a radio station broadcasting to many listeners. In </a:t>
            </a:r>
            <a:r>
              <a:rPr lang="en-US" sz="2000" b="0" i="0" dirty="0">
                <a:solidFill>
                  <a:srgbClr val="C00000"/>
                </a:solidFill>
                <a:effectLst/>
              </a:rPr>
              <a:t>JMS</a:t>
            </a:r>
            <a:r>
              <a:rPr lang="en-US" sz="2000" b="0" i="0" dirty="0">
                <a:solidFill>
                  <a:srgbClr val="374151"/>
                </a:solidFill>
                <a:effectLst/>
              </a:rPr>
              <a:t>, a message goes to many apps interested in that message.</a:t>
            </a:r>
          </a:p>
        </p:txBody>
      </p:sp>
    </p:spTree>
    <p:extLst>
      <p:ext uri="{BB962C8B-B14F-4D97-AF65-F5344CB8AC3E}">
        <p14:creationId xmlns:p14="http://schemas.microsoft.com/office/powerpoint/2010/main" val="34967030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2044102"/>
            <a:ext cx="11963399" cy="3416320"/>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buFont typeface="Arial" panose="020B0604020202020204" pitchFamily="34" charset="0"/>
              <a:buChar char="•"/>
            </a:pPr>
            <a:r>
              <a:rPr lang="en-US" sz="2400" b="1" i="0" dirty="0">
                <a:solidFill>
                  <a:srgbClr val="C00000"/>
                </a:solidFill>
                <a:effectLst/>
              </a:rPr>
              <a:t>Reliable Communication:</a:t>
            </a:r>
            <a:r>
              <a:rPr lang="en-US" sz="2400" b="0" i="0" dirty="0">
                <a:solidFill>
                  <a:srgbClr val="C00000"/>
                </a:solidFill>
                <a:effectLst/>
              </a:rPr>
              <a:t> </a:t>
            </a:r>
            <a:r>
              <a:rPr lang="en-US" sz="2400" b="0" i="0" dirty="0">
                <a:solidFill>
                  <a:srgbClr val="374151"/>
                </a:solidFill>
                <a:effectLst/>
              </a:rPr>
              <a:t>JMS ensures messages are sent and received correctly, even if there are network problems.</a:t>
            </a:r>
            <a:br>
              <a:rPr lang="en-US" sz="2400" b="0" i="0" dirty="0">
                <a:solidFill>
                  <a:srgbClr val="374151"/>
                </a:solidFill>
                <a:effectLst/>
              </a:rPr>
            </a:br>
            <a:endParaRPr lang="en-US" sz="2400" b="0" i="0" dirty="0">
              <a:solidFill>
                <a:srgbClr val="374151"/>
              </a:solidFill>
              <a:effectLst/>
            </a:endParaRPr>
          </a:p>
          <a:p>
            <a:pPr algn="l">
              <a:buFont typeface="Arial" panose="020B0604020202020204" pitchFamily="34" charset="0"/>
              <a:buChar char="•"/>
            </a:pPr>
            <a:r>
              <a:rPr lang="en-US" sz="2400" b="1" i="0" dirty="0">
                <a:solidFill>
                  <a:srgbClr val="C00000"/>
                </a:solidFill>
                <a:effectLst/>
              </a:rPr>
              <a:t>Asynchronous Communication:</a:t>
            </a:r>
            <a:r>
              <a:rPr lang="en-US" sz="2400" b="0" i="0" dirty="0">
                <a:solidFill>
                  <a:srgbClr val="C00000"/>
                </a:solidFill>
                <a:effectLst/>
              </a:rPr>
              <a:t> </a:t>
            </a:r>
            <a:r>
              <a:rPr lang="en-US" sz="2400" b="0" i="0" dirty="0">
                <a:solidFill>
                  <a:srgbClr val="374151"/>
                </a:solidFill>
                <a:effectLst/>
              </a:rPr>
              <a:t>Apps don't need to be active at the same time to send or receive messages.</a:t>
            </a:r>
            <a:br>
              <a:rPr lang="en-US" sz="2400" b="0" i="0" dirty="0">
                <a:solidFill>
                  <a:srgbClr val="374151"/>
                </a:solidFill>
                <a:effectLst/>
              </a:rPr>
            </a:br>
            <a:endParaRPr lang="en-US" sz="2400" b="0" i="0" dirty="0">
              <a:solidFill>
                <a:srgbClr val="374151"/>
              </a:solidFill>
              <a:effectLst/>
            </a:endParaRPr>
          </a:p>
          <a:p>
            <a:pPr algn="l">
              <a:buFont typeface="Arial" panose="020B0604020202020204" pitchFamily="34" charset="0"/>
              <a:buChar char="•"/>
            </a:pPr>
            <a:r>
              <a:rPr lang="en-US" sz="2400" b="1" i="0" dirty="0">
                <a:solidFill>
                  <a:srgbClr val="C00000"/>
                </a:solidFill>
                <a:effectLst/>
              </a:rPr>
              <a:t>Scalability:</a:t>
            </a:r>
            <a:r>
              <a:rPr lang="en-US" sz="2400" b="0" i="0" dirty="0">
                <a:solidFill>
                  <a:srgbClr val="C00000"/>
                </a:solidFill>
                <a:effectLst/>
              </a:rPr>
              <a:t> </a:t>
            </a:r>
            <a:r>
              <a:rPr lang="en-US" sz="2400" b="0" i="0" dirty="0">
                <a:solidFill>
                  <a:srgbClr val="374151"/>
                </a:solidFill>
                <a:effectLst/>
              </a:rPr>
              <a:t>It helps apps work well even when lots of messages need to be exchanged.</a:t>
            </a:r>
            <a:br>
              <a:rPr lang="en-US" sz="2400" b="0" i="0" dirty="0">
                <a:solidFill>
                  <a:srgbClr val="374151"/>
                </a:solidFill>
                <a:effectLst/>
              </a:rPr>
            </a:br>
            <a:endParaRPr lang="en-US" sz="2400" b="0" i="0" dirty="0">
              <a:solidFill>
                <a:srgbClr val="374151"/>
              </a:solidFill>
              <a:effectLst/>
            </a:endParaRPr>
          </a:p>
          <a:p>
            <a:pPr algn="l">
              <a:buFont typeface="Arial" panose="020B0604020202020204" pitchFamily="34" charset="0"/>
              <a:buChar char="•"/>
            </a:pPr>
            <a:r>
              <a:rPr lang="en-US" sz="2400" b="1" i="0" dirty="0">
                <a:solidFill>
                  <a:srgbClr val="C00000"/>
                </a:solidFill>
                <a:effectLst/>
              </a:rPr>
              <a:t>Decoupling:</a:t>
            </a:r>
            <a:r>
              <a:rPr lang="en-US" sz="2400" b="0" i="0" dirty="0">
                <a:solidFill>
                  <a:srgbClr val="C00000"/>
                </a:solidFill>
                <a:effectLst/>
              </a:rPr>
              <a:t> </a:t>
            </a:r>
            <a:r>
              <a:rPr lang="en-US" sz="2400" b="0" i="0" dirty="0">
                <a:solidFill>
                  <a:srgbClr val="374151"/>
                </a:solidFill>
                <a:effectLst/>
              </a:rPr>
              <a:t>Apps can talk without knowing too much about each other.</a:t>
            </a:r>
          </a:p>
        </p:txBody>
      </p:sp>
      <p:sp>
        <p:nvSpPr>
          <p:cNvPr id="7" name="TextBox 6">
            <a:extLst>
              <a:ext uri="{FF2B5EF4-FFF2-40B4-BE49-F238E27FC236}">
                <a16:creationId xmlns:a16="http://schemas.microsoft.com/office/drawing/2014/main" id="{C53E2D2C-0FA0-0CC0-018E-505C0D9AC639}"/>
              </a:ext>
            </a:extLst>
          </p:cNvPr>
          <p:cNvSpPr txBox="1"/>
          <p:nvPr/>
        </p:nvSpPr>
        <p:spPr>
          <a:xfrm>
            <a:off x="4724400" y="1524000"/>
            <a:ext cx="2286000" cy="470000"/>
          </a:xfrm>
          <a:prstGeom prst="rect">
            <a:avLst/>
          </a:prstGeom>
          <a:solidFill>
            <a:srgbClr val="FFC000"/>
          </a:solidFill>
        </p:spPr>
        <p:txBody>
          <a:bodyPr wrap="square">
            <a:spAutoFit/>
          </a:bodyPr>
          <a:lstStyle/>
          <a:p>
            <a:r>
              <a:rPr lang="en-US" b="1" i="0" dirty="0">
                <a:effectLst/>
                <a:latin typeface="Söhne"/>
              </a:rPr>
              <a:t>Benefits of JMS:</a:t>
            </a:r>
            <a:endParaRPr lang="en-US" dirty="0"/>
          </a:p>
        </p:txBody>
      </p:sp>
    </p:spTree>
    <p:extLst>
      <p:ext uri="{BB962C8B-B14F-4D97-AF65-F5344CB8AC3E}">
        <p14:creationId xmlns:p14="http://schemas.microsoft.com/office/powerpoint/2010/main" val="34581502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ata:image/png;base64,iVBORw0KGgoAAAANSUhEUgAAANEAAADxCAMAAABiSKLrAAAAbFBMVEWIiIj////6+vr29vb19fX4+Pj5+fnu7u77+/v39/f9/f3z8/P+/v709PT8/Pyqqqrt7e3v7+/w8PDx8fHy8vK+vr7Q0NCjo6OBgYHY2Njk5OTHx8eNjY3c3NzGxsbn5+eWlpa1tbWcnJx6enob4+f+AAAIqklEQVR4nO3dCZuaOhQGYEZAh0FkX2W1//8/lkVMICeIkRmOPHz22lYg5OVEZLFzJRNrnC+xSGt3nJvQekMUYktnEiM1ouDrjCs/pukLkzoRtpjmNRcloRUFoiS8oo5UvLwsYpEgCaXoHLYiMRJqkRAJt0iEhFwkQMIqCgJRElpRLErCL3r1oxavSJSEWCRIQikyOtGQNPd8CaXICc04FiXhFomQkIsESChFbmhmwiT0opf3eBivMzSjLuORnh49oKxRKxIloayR24oESShFRScSI6EUJaGZCJNwiwhp/skFcpFAlbCLXiehF71MQisSJiEVVYkwqRP9oEpXI1HSXXRuWjo/2jz3f3v8YfjS7871lbU1EiT1IjrAKrvX/2iurzisijkk8OQC5ah7iERIyEUCJOyi10noRU9J490DUpFPRAApniJhFVnzSaOdOF6RKAmlKGhFgiTMohdIyYeIhEh30aV99E9NLo8VXLqn++Q/mIuIREid6DJsv32s91Ityi1hEtJRl5+ESX2NMKUR2ZYoCbNIjIRV5FiiJIyicx7mriVEKnCKfvxadBIloRQ1NTqJkcICpcgPr7rjOPYJZnFNbZVwikw/YHNlXmDi4xW9kU70jSnNqOu/xL4R0aWg3yNMgNHWp0I66i7Dy5PsdXFuApw1Eg8RndfuykLZa4Q/512EPrsIfzYtOmwje43wh4h+1u7KQvm5bk601wh9NlijXYQ+uwh/HqLrZkTXh+h4PDQP8lQ/PvAlSrT2xl0oRHQ5biOXXYQ+uwh/dhH+7CL82bRI3Ua2XKPvtTfuQvneReizi/BnF+HPLsKfTYu0bYQWsd5PfImIDmtv3IVy2EXos4vwZxfhzy7CH0okbyO7CH+2/D46rr1xF8pxF6HPLsKfXYQ/uwh/KJGyjWxatPZwWShEpK69cReKuovQZxfhzy7Cn12EP0SkGduItmHRzFF3P3r63ZHzTl4YdYqsHg/e/YdF2e7xcFRVrba109gMFp2evGhmjzpFVZLcvJVpl7K8hWaVB1liNVNdJh7VZ4Wd7P4aaa5I866lFEnDRHWksC5eVgtH8VWy8PHGTE5V/rr+QqSocTnm9CpTM+SMmRhVVJcPKbPYv5VFcs7x1F3P1eeikl1sXZHGB0lRLH+eSI75ICk6KZ8nctkOkaQN+cNEWjBRIimU0YpkHY4hmxOgqNIMHRaRJo6giLO+dyM/F1nsvpfqWVAv92Eihe0u3bNE+TgR/FkURfWhUHPMIBsguh6N0yKNs7o/EGkVIEpj+XA8fltJ0GzqDxMdQwBka+2gqQ/p9FYkpaNIiEXuje3OddQfg738rFCTcYmME9sdKXntbY1MBOy802JrotJ6bSUiInLia7y2+aZEbXuyxXbn5vXXGQazDs+6xUWGoql2kXU/DDrOssLWNFmZ65oQufeflwvU6PHDdO8ki/0xu/Rb7RVRvZNJgupW7y3bU+T6JLnej97MPLNUhbPIbJEV9U2y/eknHds5lfhfNMo/sb23oRX5LQXWGUmpGdtz3nxEpOiep7eP+5MFUEZJj+0SCnsCVX/CkrZUQFRvQG+8RkNOzHTi5LL0rW6x8YL0bwolGtdolqir0fQxAyQCNrdsVczFmdFS6fXp+4kSecPMEqntrAYkkklTYI288frkYKI+j+XCYtzRUdCIdMV/7mkWTDNmY6AU6bo5C9QknqwSEpFuzAdJUjZFQiJSoFMWfhIDu0ievDjD5ubquEV6AjVet3krU3B/Hvn8cYdDBJxUSlKVaJqmWvENMiXcImEQKcCYi26W1nZaN9SAXXFkcos0JZpxXLeICDpLDnVSBDkDusAtEhGN72p5J78LcMbn9+nudemgiDSlASLF66cC20NKbZ3qCnAnIfKp9gcxiIjVPj8/8mbVCBY9VsNes42C4YgBrgyUJ06NpkRdCuD8yB418pYIOkl2hyuQ2SOkKOMMO4M76vrBB4sG84Cjjrr5Cooeo4TdLwyGbLsC4IKgD93dHY66lUQye7gQxfqgfdcDhr7JeSOtLoL2dOn4KEdX2E+s0hp24j3RaUERsPnLLBmlYPceaYJVBB0Bja85p8ANn3rXgFX02kEqaSGAeywoGs7zjghYdqYoxyp68USCtMDZfX+wqHomav53fkBcWDSYx4NEBpkuAyLj3oSwSDIVsMM6ETVAp/3V/KG2tP/xRPRccI1IW7Comyr8PupE9052bbW/0yLHpX/1T1wRmQuskULa4oqcd/Z1pjLu6li0zqgDP49m5fmo+2NR3z50zFBYczLsBB6Rxx6y8Q5wRoE7LCaylhM5BnTs7cGdmZP1RZzdygeLXOjW9fg94jYXUnjjbBHRcJ5nImVKBA67fFgkL/HzIE4KRW7vM0/i/kQ0WSPHg75KldHdqc+h7pfZ0jKs/GuDM3hvNSLizSEqoroE1Yia7ELf00kIWS/o09z+EmLA6bC3hMh9TwRskDq51x47e4Zzhc73Qt64wyByPOjmUVT6cZZkcQV+0zxNflX05qgD36tSe3MilcCr1FLEe9sPRDYYjmgwD1wjMl1hm4h0ugF43PETVd6wB3RbKES2Pu+2cr9waHFBWESO+8JtyxrkckFYRDa8dxAAoRHNH3hRNTHkUIlsY9Z3TqR6LzcFokScSsKi4TzPRMYske0VT78XJJkJZ8uTzojV6FdEtmNkE9/diqLUzJTpAtmzalQyF6FvI5ETA9+OpraQwTYhwRvQMYqryX6sNn8vq8AynnqoGuXuCY7N/vMR3R7N47DzePR04J+gjJt4rM7V3SzwzbC8FzYtb2Z1jQtDd3nLDOLmD1E9v90++qfT4Lfh5N+cq/508shXb5st6Ll1cWa2RYu2EUo0p6QfkF2EP7sIf3YR/hCRs3ZXFoqzYdEGR92su1D4Q486yzq1D/L0iS85W67R2l1ZKLsIfzYs4l05+bg8rpxU/lZS3UXbyvZE/wFXu+LXNTDaDQAAAABJRU5ErkJggg=="/>
          <p:cNvSpPr>
            <a:spLocks noChangeAspect="1" noChangeArrowheads="1"/>
          </p:cNvSpPr>
          <p:nvPr/>
        </p:nvSpPr>
        <p:spPr bwMode="auto">
          <a:xfrm>
            <a:off x="207436" y="-116412"/>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1600" dirty="0"/>
          </a:p>
        </p:txBody>
      </p:sp>
      <p:sp>
        <p:nvSpPr>
          <p:cNvPr id="2" name="AutoShape 2" descr="Image result for file"/>
          <p:cNvSpPr>
            <a:spLocks noChangeAspect="1" noChangeArrowheads="1"/>
          </p:cNvSpPr>
          <p:nvPr/>
        </p:nvSpPr>
        <p:spPr bwMode="auto">
          <a:xfrm>
            <a:off x="410635" y="86789"/>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6" name="AutoShape 2" descr="Image result for activemq image"/>
          <p:cNvSpPr>
            <a:spLocks noChangeAspect="1" noChangeArrowheads="1"/>
          </p:cNvSpPr>
          <p:nvPr/>
        </p:nvSpPr>
        <p:spPr bwMode="auto">
          <a:xfrm>
            <a:off x="613835" y="289988"/>
            <a:ext cx="406400" cy="40640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dirty="0"/>
          </a:p>
        </p:txBody>
      </p:sp>
      <p:sp>
        <p:nvSpPr>
          <p:cNvPr id="4" name="Rectangle 3">
            <a:extLst>
              <a:ext uri="{FF2B5EF4-FFF2-40B4-BE49-F238E27FC236}">
                <a16:creationId xmlns:a16="http://schemas.microsoft.com/office/drawing/2014/main" id="{C732CC46-37AA-1E07-46A7-484FC3D881EC}"/>
              </a:ext>
            </a:extLst>
          </p:cNvPr>
          <p:cNvSpPr/>
          <p:nvPr/>
        </p:nvSpPr>
        <p:spPr>
          <a:xfrm>
            <a:off x="3124200" y="57090"/>
            <a:ext cx="5638800" cy="400110"/>
          </a:xfrm>
          <a:prstGeom prst="rect">
            <a:avLst/>
          </a:prstGeom>
        </p:spPr>
        <p:style>
          <a:lnRef idx="1">
            <a:schemeClr val="accent4"/>
          </a:lnRef>
          <a:fillRef idx="3">
            <a:schemeClr val="accent4"/>
          </a:fillRef>
          <a:effectRef idx="2">
            <a:schemeClr val="accent4"/>
          </a:effectRef>
          <a:fontRef idx="minor">
            <a:schemeClr val="lt1"/>
          </a:fontRef>
        </p:style>
        <p:txBody>
          <a:bodyPr wrap="square">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000" dirty="0"/>
              <a:t>JMS Explained: Java Message Service for Beginners</a:t>
            </a:r>
          </a:p>
        </p:txBody>
      </p:sp>
      <p:sp>
        <p:nvSpPr>
          <p:cNvPr id="11" name="TextBox 10">
            <a:extLst>
              <a:ext uri="{FF2B5EF4-FFF2-40B4-BE49-F238E27FC236}">
                <a16:creationId xmlns:a16="http://schemas.microsoft.com/office/drawing/2014/main" id="{11705DA6-4EF9-EB0E-94C5-017DBC9DCF70}"/>
              </a:ext>
            </a:extLst>
          </p:cNvPr>
          <p:cNvSpPr txBox="1"/>
          <p:nvPr/>
        </p:nvSpPr>
        <p:spPr>
          <a:xfrm>
            <a:off x="114300" y="2667000"/>
            <a:ext cx="11963399" cy="1631216"/>
          </a:xfrm>
          <a:prstGeom prst="rect">
            <a:avLst/>
          </a:prstGeom>
          <a:ln w="3175">
            <a:solidFill>
              <a:schemeClr val="tx1"/>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sz="2000" b="1" i="0" dirty="0">
                <a:solidFill>
                  <a:srgbClr val="C00000"/>
                </a:solidFill>
                <a:effectLst/>
              </a:rPr>
              <a:t>In Simple Terms:</a:t>
            </a:r>
            <a:r>
              <a:rPr lang="en-US" sz="2000" b="0" i="0" dirty="0">
                <a:solidFill>
                  <a:srgbClr val="C00000"/>
                </a:solidFill>
                <a:effectLst/>
              </a:rPr>
              <a:t> JMS</a:t>
            </a:r>
            <a:r>
              <a:rPr lang="en-US" sz="2000" b="0" i="0" dirty="0">
                <a:solidFill>
                  <a:srgbClr val="374151"/>
                </a:solidFill>
                <a:effectLst/>
              </a:rPr>
              <a:t> is like a </a:t>
            </a:r>
            <a:r>
              <a:rPr lang="en-US" sz="2000" b="0" i="0" dirty="0">
                <a:solidFill>
                  <a:srgbClr val="C00000"/>
                </a:solidFill>
                <a:effectLst/>
              </a:rPr>
              <a:t>smart mail system </a:t>
            </a:r>
            <a:r>
              <a:rPr lang="en-US" sz="2000" b="0" i="0" dirty="0">
                <a:solidFill>
                  <a:srgbClr val="374151"/>
                </a:solidFill>
                <a:effectLst/>
              </a:rPr>
              <a:t>for apps. It helps them talk, share information, and work together smoothly, even when they're not always online at the same time.</a:t>
            </a:r>
            <a:br>
              <a:rPr lang="en-US" sz="2000" b="0" i="0" dirty="0">
                <a:solidFill>
                  <a:srgbClr val="374151"/>
                </a:solidFill>
                <a:effectLst/>
              </a:rPr>
            </a:br>
            <a:endParaRPr lang="en-US" sz="2000" b="0" i="0" dirty="0">
              <a:solidFill>
                <a:srgbClr val="374151"/>
              </a:solidFill>
              <a:effectLst/>
            </a:endParaRPr>
          </a:p>
          <a:p>
            <a:pPr algn="l"/>
            <a:r>
              <a:rPr lang="en-US" sz="2000" b="0" i="0" dirty="0">
                <a:solidFill>
                  <a:srgbClr val="374151"/>
                </a:solidFill>
                <a:effectLst/>
              </a:rPr>
              <a:t>As you explore the world of programming, understanding </a:t>
            </a:r>
            <a:r>
              <a:rPr lang="en-US" sz="2000" b="0" i="0" dirty="0">
                <a:solidFill>
                  <a:srgbClr val="C00000"/>
                </a:solidFill>
                <a:effectLst/>
              </a:rPr>
              <a:t>JMS</a:t>
            </a:r>
            <a:r>
              <a:rPr lang="en-US" sz="2000" b="0" i="0" dirty="0">
                <a:solidFill>
                  <a:srgbClr val="374151"/>
                </a:solidFill>
                <a:effectLst/>
              </a:rPr>
              <a:t> can be like having a reliable messenger that helps apps communicate and work together effectively.</a:t>
            </a:r>
          </a:p>
        </p:txBody>
      </p:sp>
    </p:spTree>
    <p:extLst>
      <p:ext uri="{BB962C8B-B14F-4D97-AF65-F5344CB8AC3E}">
        <p14:creationId xmlns:p14="http://schemas.microsoft.com/office/powerpoint/2010/main" val="66633296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91639</TotalTime>
  <Words>402</Words>
  <Application>Microsoft Office PowerPoint</Application>
  <PresentationFormat>Widescreen</PresentationFormat>
  <Paragraphs>23</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Söhne</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Ramesh</dc:creator>
  <cp:lastModifiedBy>Ramesh N</cp:lastModifiedBy>
  <cp:revision>9821</cp:revision>
  <dcterms:created xsi:type="dcterms:W3CDTF">2006-08-16T00:00:00Z</dcterms:created>
  <dcterms:modified xsi:type="dcterms:W3CDTF">2023-10-09T12:51:20Z</dcterms:modified>
</cp:coreProperties>
</file>