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67" r:id="rId2"/>
    <p:sldId id="505" r:id="rId3"/>
    <p:sldId id="506" r:id="rId4"/>
    <p:sldId id="507" r:id="rId5"/>
    <p:sldId id="508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3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8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6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7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07685" y="57090"/>
            <a:ext cx="3886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 Rest Assured - Create User API Call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86D295-CCD5-446B-BA26-405FFEC9F2F4}"/>
              </a:ext>
            </a:extLst>
          </p:cNvPr>
          <p:cNvSpPr/>
          <p:nvPr/>
        </p:nvSpPr>
        <p:spPr>
          <a:xfrm>
            <a:off x="7924800" y="3028245"/>
            <a:ext cx="299702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CRUD RESTful</a:t>
            </a:r>
          </a:p>
          <a:p>
            <a:pPr algn="ctr"/>
            <a:r>
              <a:rPr lang="en-US" dirty="0"/>
              <a:t>Webservices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F9AB9-BBD1-4F12-9894-F92F4FB89B96}"/>
              </a:ext>
            </a:extLst>
          </p:cNvPr>
          <p:cNvSpPr txBox="1"/>
          <p:nvPr/>
        </p:nvSpPr>
        <p:spPr>
          <a:xfrm>
            <a:off x="8178620" y="2571045"/>
            <a:ext cx="23879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Spring Boot Application</a:t>
            </a:r>
          </a:p>
        </p:txBody>
      </p:sp>
      <p:pic>
        <p:nvPicPr>
          <p:cNvPr id="1026" name="Picture 2" descr="REST-assured Examples: GET, POST, PUT, PATCH, DELETE">
            <a:extLst>
              <a:ext uri="{FF2B5EF4-FFF2-40B4-BE49-F238E27FC236}">
                <a16:creationId xmlns:a16="http://schemas.microsoft.com/office/drawing/2014/main" id="{BB8CD7D5-1A8E-4848-8F77-C8E5C5A8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35" y="2703690"/>
            <a:ext cx="2688165" cy="179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8640B-CEEE-4FC9-992C-B02EC6B40CA8}"/>
              </a:ext>
            </a:extLst>
          </p:cNvPr>
          <p:cNvSpPr txBox="1"/>
          <p:nvPr/>
        </p:nvSpPr>
        <p:spPr>
          <a:xfrm>
            <a:off x="1121835" y="2201713"/>
            <a:ext cx="27087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RESTful Webservices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95029-C2FF-461E-ADA0-422CC9475076}"/>
              </a:ext>
            </a:extLst>
          </p:cNvPr>
          <p:cNvSpPr txBox="1"/>
          <p:nvPr/>
        </p:nvSpPr>
        <p:spPr>
          <a:xfrm>
            <a:off x="4702165" y="2950498"/>
            <a:ext cx="209724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Create User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AC8CA-7F17-4A9F-B833-6342EA3B9E87}"/>
              </a:ext>
            </a:extLst>
          </p:cNvPr>
          <p:cNvCxnSpPr/>
          <p:nvPr/>
        </p:nvCxnSpPr>
        <p:spPr>
          <a:xfrm>
            <a:off x="3810000" y="3371145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306FD2-DF13-4A1D-A33B-A18FD9BD84EF}"/>
              </a:ext>
            </a:extLst>
          </p:cNvPr>
          <p:cNvCxnSpPr>
            <a:cxnSpLocks/>
          </p:cNvCxnSpPr>
          <p:nvPr/>
        </p:nvCxnSpPr>
        <p:spPr>
          <a:xfrm flipH="1">
            <a:off x="3771900" y="3904545"/>
            <a:ext cx="4152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F01613-7B6A-443A-93EE-80E5C297B55D}"/>
              </a:ext>
            </a:extLst>
          </p:cNvPr>
          <p:cNvSpPr txBox="1"/>
          <p:nvPr/>
        </p:nvSpPr>
        <p:spPr>
          <a:xfrm>
            <a:off x="4718730" y="3987285"/>
            <a:ext cx="223445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Create User Response</a:t>
            </a:r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07685" y="57090"/>
            <a:ext cx="3886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 Rest Assured -  User Login API Call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86D295-CCD5-446B-BA26-405FFEC9F2F4}"/>
              </a:ext>
            </a:extLst>
          </p:cNvPr>
          <p:cNvSpPr/>
          <p:nvPr/>
        </p:nvSpPr>
        <p:spPr>
          <a:xfrm>
            <a:off x="7924800" y="3028245"/>
            <a:ext cx="299702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CRUD RESTful</a:t>
            </a:r>
          </a:p>
          <a:p>
            <a:pPr algn="ctr"/>
            <a:r>
              <a:rPr lang="en-US" dirty="0"/>
              <a:t>Webservices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F9AB9-BBD1-4F12-9894-F92F4FB89B96}"/>
              </a:ext>
            </a:extLst>
          </p:cNvPr>
          <p:cNvSpPr txBox="1"/>
          <p:nvPr/>
        </p:nvSpPr>
        <p:spPr>
          <a:xfrm>
            <a:off x="8178620" y="2571045"/>
            <a:ext cx="23879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Spring Boot Application</a:t>
            </a:r>
          </a:p>
        </p:txBody>
      </p:sp>
      <p:pic>
        <p:nvPicPr>
          <p:cNvPr id="1026" name="Picture 2" descr="REST-assured Examples: GET, POST, PUT, PATCH, DELETE">
            <a:extLst>
              <a:ext uri="{FF2B5EF4-FFF2-40B4-BE49-F238E27FC236}">
                <a16:creationId xmlns:a16="http://schemas.microsoft.com/office/drawing/2014/main" id="{BB8CD7D5-1A8E-4848-8F77-C8E5C5A8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35" y="2703690"/>
            <a:ext cx="2688165" cy="179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8640B-CEEE-4FC9-992C-B02EC6B40CA8}"/>
              </a:ext>
            </a:extLst>
          </p:cNvPr>
          <p:cNvSpPr txBox="1"/>
          <p:nvPr/>
        </p:nvSpPr>
        <p:spPr>
          <a:xfrm>
            <a:off x="1121835" y="2201713"/>
            <a:ext cx="27087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RESTful Webservices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95029-C2FF-461E-ADA0-422CC9475076}"/>
              </a:ext>
            </a:extLst>
          </p:cNvPr>
          <p:cNvSpPr txBox="1"/>
          <p:nvPr/>
        </p:nvSpPr>
        <p:spPr>
          <a:xfrm>
            <a:off x="4702165" y="2950498"/>
            <a:ext cx="194136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 login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AC8CA-7F17-4A9F-B833-6342EA3B9E87}"/>
              </a:ext>
            </a:extLst>
          </p:cNvPr>
          <p:cNvCxnSpPr/>
          <p:nvPr/>
        </p:nvCxnSpPr>
        <p:spPr>
          <a:xfrm>
            <a:off x="3810000" y="3371145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306FD2-DF13-4A1D-A33B-A18FD9BD84EF}"/>
              </a:ext>
            </a:extLst>
          </p:cNvPr>
          <p:cNvCxnSpPr>
            <a:cxnSpLocks/>
          </p:cNvCxnSpPr>
          <p:nvPr/>
        </p:nvCxnSpPr>
        <p:spPr>
          <a:xfrm flipH="1">
            <a:off x="3771900" y="3904545"/>
            <a:ext cx="4152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F01613-7B6A-443A-93EE-80E5C297B55D}"/>
              </a:ext>
            </a:extLst>
          </p:cNvPr>
          <p:cNvSpPr txBox="1"/>
          <p:nvPr/>
        </p:nvSpPr>
        <p:spPr>
          <a:xfrm>
            <a:off x="4718730" y="3987285"/>
            <a:ext cx="207858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 login Response</a:t>
            </a:r>
          </a:p>
        </p:txBody>
      </p:sp>
    </p:spTree>
    <p:extLst>
      <p:ext uri="{BB962C8B-B14F-4D97-AF65-F5344CB8AC3E}">
        <p14:creationId xmlns:p14="http://schemas.microsoft.com/office/powerpoint/2010/main" val="4834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07684" y="57090"/>
            <a:ext cx="437093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 Rest Assured -  Get User Details API Call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86D295-CCD5-446B-BA26-405FFEC9F2F4}"/>
              </a:ext>
            </a:extLst>
          </p:cNvPr>
          <p:cNvSpPr/>
          <p:nvPr/>
        </p:nvSpPr>
        <p:spPr>
          <a:xfrm>
            <a:off x="7924800" y="3028245"/>
            <a:ext cx="299702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CRUD RESTful</a:t>
            </a:r>
          </a:p>
          <a:p>
            <a:pPr algn="ctr"/>
            <a:r>
              <a:rPr lang="en-US" dirty="0"/>
              <a:t>Webservices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F9AB9-BBD1-4F12-9894-F92F4FB89B96}"/>
              </a:ext>
            </a:extLst>
          </p:cNvPr>
          <p:cNvSpPr txBox="1"/>
          <p:nvPr/>
        </p:nvSpPr>
        <p:spPr>
          <a:xfrm>
            <a:off x="8178620" y="2571045"/>
            <a:ext cx="23879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Spring Boot Application</a:t>
            </a:r>
          </a:p>
        </p:txBody>
      </p:sp>
      <p:pic>
        <p:nvPicPr>
          <p:cNvPr id="1026" name="Picture 2" descr="REST-assured Examples: GET, POST, PUT, PATCH, DELETE">
            <a:extLst>
              <a:ext uri="{FF2B5EF4-FFF2-40B4-BE49-F238E27FC236}">
                <a16:creationId xmlns:a16="http://schemas.microsoft.com/office/drawing/2014/main" id="{BB8CD7D5-1A8E-4848-8F77-C8E5C5A8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35" y="2703690"/>
            <a:ext cx="2688165" cy="179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8640B-CEEE-4FC9-992C-B02EC6B40CA8}"/>
              </a:ext>
            </a:extLst>
          </p:cNvPr>
          <p:cNvSpPr txBox="1"/>
          <p:nvPr/>
        </p:nvSpPr>
        <p:spPr>
          <a:xfrm>
            <a:off x="1121835" y="2201713"/>
            <a:ext cx="27087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RESTful Webservices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95029-C2FF-461E-ADA0-422CC9475076}"/>
              </a:ext>
            </a:extLst>
          </p:cNvPr>
          <p:cNvSpPr txBox="1"/>
          <p:nvPr/>
        </p:nvSpPr>
        <p:spPr>
          <a:xfrm>
            <a:off x="4702165" y="2950498"/>
            <a:ext cx="181992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Get User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AC8CA-7F17-4A9F-B833-6342EA3B9E87}"/>
              </a:ext>
            </a:extLst>
          </p:cNvPr>
          <p:cNvCxnSpPr/>
          <p:nvPr/>
        </p:nvCxnSpPr>
        <p:spPr>
          <a:xfrm>
            <a:off x="3810000" y="3371145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306FD2-DF13-4A1D-A33B-A18FD9BD84EF}"/>
              </a:ext>
            </a:extLst>
          </p:cNvPr>
          <p:cNvCxnSpPr>
            <a:cxnSpLocks/>
          </p:cNvCxnSpPr>
          <p:nvPr/>
        </p:nvCxnSpPr>
        <p:spPr>
          <a:xfrm flipH="1">
            <a:off x="3771900" y="3904545"/>
            <a:ext cx="4152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F01613-7B6A-443A-93EE-80E5C297B55D}"/>
              </a:ext>
            </a:extLst>
          </p:cNvPr>
          <p:cNvSpPr txBox="1"/>
          <p:nvPr/>
        </p:nvSpPr>
        <p:spPr>
          <a:xfrm>
            <a:off x="4718730" y="3987285"/>
            <a:ext cx="195713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Get User Response</a:t>
            </a:r>
          </a:p>
        </p:txBody>
      </p:sp>
    </p:spTree>
    <p:extLst>
      <p:ext uri="{BB962C8B-B14F-4D97-AF65-F5344CB8AC3E}">
        <p14:creationId xmlns:p14="http://schemas.microsoft.com/office/powerpoint/2010/main" val="30048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07684" y="57090"/>
            <a:ext cx="47267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 Rest Assured -  Update User Details API Call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86D295-CCD5-446B-BA26-405FFEC9F2F4}"/>
              </a:ext>
            </a:extLst>
          </p:cNvPr>
          <p:cNvSpPr/>
          <p:nvPr/>
        </p:nvSpPr>
        <p:spPr>
          <a:xfrm>
            <a:off x="7924800" y="3028245"/>
            <a:ext cx="299702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CRUD RESTful</a:t>
            </a:r>
          </a:p>
          <a:p>
            <a:pPr algn="ctr"/>
            <a:r>
              <a:rPr lang="en-US" dirty="0"/>
              <a:t>Webservices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F9AB9-BBD1-4F12-9894-F92F4FB89B96}"/>
              </a:ext>
            </a:extLst>
          </p:cNvPr>
          <p:cNvSpPr txBox="1"/>
          <p:nvPr/>
        </p:nvSpPr>
        <p:spPr>
          <a:xfrm>
            <a:off x="8178620" y="2571045"/>
            <a:ext cx="23879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Spring Boot Application</a:t>
            </a:r>
          </a:p>
        </p:txBody>
      </p:sp>
      <p:pic>
        <p:nvPicPr>
          <p:cNvPr id="1026" name="Picture 2" descr="REST-assured Examples: GET, POST, PUT, PATCH, DELETE">
            <a:extLst>
              <a:ext uri="{FF2B5EF4-FFF2-40B4-BE49-F238E27FC236}">
                <a16:creationId xmlns:a16="http://schemas.microsoft.com/office/drawing/2014/main" id="{BB8CD7D5-1A8E-4848-8F77-C8E5C5A8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35" y="2703690"/>
            <a:ext cx="2688165" cy="179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8640B-CEEE-4FC9-992C-B02EC6B40CA8}"/>
              </a:ext>
            </a:extLst>
          </p:cNvPr>
          <p:cNvSpPr txBox="1"/>
          <p:nvPr/>
        </p:nvSpPr>
        <p:spPr>
          <a:xfrm>
            <a:off x="1121835" y="2201713"/>
            <a:ext cx="27087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RESTful Webservices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95029-C2FF-461E-ADA0-422CC9475076}"/>
              </a:ext>
            </a:extLst>
          </p:cNvPr>
          <p:cNvSpPr txBox="1"/>
          <p:nvPr/>
        </p:nvSpPr>
        <p:spPr>
          <a:xfrm>
            <a:off x="4702165" y="2950498"/>
            <a:ext cx="217239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Update User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AC8CA-7F17-4A9F-B833-6342EA3B9E87}"/>
              </a:ext>
            </a:extLst>
          </p:cNvPr>
          <p:cNvCxnSpPr/>
          <p:nvPr/>
        </p:nvCxnSpPr>
        <p:spPr>
          <a:xfrm>
            <a:off x="3810000" y="3371145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306FD2-DF13-4A1D-A33B-A18FD9BD84EF}"/>
              </a:ext>
            </a:extLst>
          </p:cNvPr>
          <p:cNvCxnSpPr>
            <a:cxnSpLocks/>
          </p:cNvCxnSpPr>
          <p:nvPr/>
        </p:nvCxnSpPr>
        <p:spPr>
          <a:xfrm flipH="1">
            <a:off x="3771900" y="3904545"/>
            <a:ext cx="4152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F01613-7B6A-443A-93EE-80E5C297B55D}"/>
              </a:ext>
            </a:extLst>
          </p:cNvPr>
          <p:cNvSpPr txBox="1"/>
          <p:nvPr/>
        </p:nvSpPr>
        <p:spPr>
          <a:xfrm>
            <a:off x="4718730" y="3987285"/>
            <a:ext cx="230960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Update User Response</a:t>
            </a:r>
          </a:p>
        </p:txBody>
      </p:sp>
    </p:spTree>
    <p:extLst>
      <p:ext uri="{BB962C8B-B14F-4D97-AF65-F5344CB8AC3E}">
        <p14:creationId xmlns:p14="http://schemas.microsoft.com/office/powerpoint/2010/main" val="403038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07684" y="57090"/>
            <a:ext cx="47267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 Rest Assured -  Delete User Details API Call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86D295-CCD5-446B-BA26-405FFEC9F2F4}"/>
              </a:ext>
            </a:extLst>
          </p:cNvPr>
          <p:cNvSpPr/>
          <p:nvPr/>
        </p:nvSpPr>
        <p:spPr>
          <a:xfrm>
            <a:off x="7924800" y="3028245"/>
            <a:ext cx="299702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CRUD RESTful</a:t>
            </a:r>
          </a:p>
          <a:p>
            <a:pPr algn="ctr"/>
            <a:r>
              <a:rPr lang="en-US" dirty="0"/>
              <a:t>Webservices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F9AB9-BBD1-4F12-9894-F92F4FB89B96}"/>
              </a:ext>
            </a:extLst>
          </p:cNvPr>
          <p:cNvSpPr txBox="1"/>
          <p:nvPr/>
        </p:nvSpPr>
        <p:spPr>
          <a:xfrm>
            <a:off x="8178620" y="2571045"/>
            <a:ext cx="23879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Spring Boot Application</a:t>
            </a:r>
          </a:p>
        </p:txBody>
      </p:sp>
      <p:pic>
        <p:nvPicPr>
          <p:cNvPr id="1026" name="Picture 2" descr="REST-assured Examples: GET, POST, PUT, PATCH, DELETE">
            <a:extLst>
              <a:ext uri="{FF2B5EF4-FFF2-40B4-BE49-F238E27FC236}">
                <a16:creationId xmlns:a16="http://schemas.microsoft.com/office/drawing/2014/main" id="{BB8CD7D5-1A8E-4848-8F77-C8E5C5A8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35" y="2703690"/>
            <a:ext cx="2688165" cy="179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8640B-CEEE-4FC9-992C-B02EC6B40CA8}"/>
              </a:ext>
            </a:extLst>
          </p:cNvPr>
          <p:cNvSpPr txBox="1"/>
          <p:nvPr/>
        </p:nvSpPr>
        <p:spPr>
          <a:xfrm>
            <a:off x="1121835" y="2201713"/>
            <a:ext cx="270875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RESTful Webservices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95029-C2FF-461E-ADA0-422CC9475076}"/>
              </a:ext>
            </a:extLst>
          </p:cNvPr>
          <p:cNvSpPr txBox="1"/>
          <p:nvPr/>
        </p:nvSpPr>
        <p:spPr>
          <a:xfrm>
            <a:off x="4702165" y="2950498"/>
            <a:ext cx="209794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Delete User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AC8CA-7F17-4A9F-B833-6342EA3B9E87}"/>
              </a:ext>
            </a:extLst>
          </p:cNvPr>
          <p:cNvCxnSpPr/>
          <p:nvPr/>
        </p:nvCxnSpPr>
        <p:spPr>
          <a:xfrm>
            <a:off x="3810000" y="3371145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306FD2-DF13-4A1D-A33B-A18FD9BD84EF}"/>
              </a:ext>
            </a:extLst>
          </p:cNvPr>
          <p:cNvCxnSpPr>
            <a:cxnSpLocks/>
          </p:cNvCxnSpPr>
          <p:nvPr/>
        </p:nvCxnSpPr>
        <p:spPr>
          <a:xfrm flipH="1">
            <a:off x="3771900" y="3904545"/>
            <a:ext cx="4152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F01613-7B6A-443A-93EE-80E5C297B55D}"/>
              </a:ext>
            </a:extLst>
          </p:cNvPr>
          <p:cNvSpPr txBox="1"/>
          <p:nvPr/>
        </p:nvSpPr>
        <p:spPr>
          <a:xfrm>
            <a:off x="4718730" y="3987285"/>
            <a:ext cx="22351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Delete User Response</a:t>
            </a:r>
          </a:p>
        </p:txBody>
      </p:sp>
    </p:spTree>
    <p:extLst>
      <p:ext uri="{BB962C8B-B14F-4D97-AF65-F5344CB8AC3E}">
        <p14:creationId xmlns:p14="http://schemas.microsoft.com/office/powerpoint/2010/main" val="70414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89696</TotalTime>
  <Words>128</Words>
  <Application>Microsoft Office PowerPoint</Application>
  <PresentationFormat>Widescreen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9600</cp:revision>
  <dcterms:created xsi:type="dcterms:W3CDTF">2006-08-16T00:00:00Z</dcterms:created>
  <dcterms:modified xsi:type="dcterms:W3CDTF">2021-11-29T14:36:10Z</dcterms:modified>
</cp:coreProperties>
</file>