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5" r:id="rId2"/>
    <p:sldId id="483" r:id="rId3"/>
    <p:sldId id="484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4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8475"/>
            <a:ext cx="4876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URI Explained Simply: Your Internet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523534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stands for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Uniform Resource Identifier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." It might sound a bit technical, but think of it as a way to give something on the internet a name or an address.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huge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library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filled with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books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Each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has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unique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code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on its spine, like a library catalog number. This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code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helps the librarian (or anyone else) find the book they're looking for on the shelves.</a:t>
            </a:r>
          </a:p>
        </p:txBody>
      </p:sp>
      <p:pic>
        <p:nvPicPr>
          <p:cNvPr id="1026" name="Picture 2" descr="The Importance of a School Library for Students">
            <a:extLst>
              <a:ext uri="{FF2B5EF4-FFF2-40B4-BE49-F238E27FC236}">
                <a16:creationId xmlns:a16="http://schemas.microsoft.com/office/drawing/2014/main" id="{4B5FD3FE-F176-0FF3-CAED-1D06CB40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96166"/>
            <a:ext cx="6705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09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8475"/>
            <a:ext cx="4876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URI Explained Simply: Your Internet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8480" y="624261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the same way,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unique code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something on the internet. It helps computers and web browsers find and access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specific things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like web pages, pictures, videos, or documents.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example, when you type a website address (like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www.google.com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") into your web browser, that's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It's like telling the browser, "Hey, go to this exact place on the internet and fetch the web page with this name."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in simple terms,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internet address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makes it easy to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find and access things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online. It's the way we navigate the vast world of the internet.</a:t>
            </a:r>
          </a:p>
        </p:txBody>
      </p:sp>
      <p:pic>
        <p:nvPicPr>
          <p:cNvPr id="1026" name="Picture 2" descr="The Importance of a School Library for Students">
            <a:extLst>
              <a:ext uri="{FF2B5EF4-FFF2-40B4-BE49-F238E27FC236}">
                <a16:creationId xmlns:a16="http://schemas.microsoft.com/office/drawing/2014/main" id="{4B5FD3FE-F176-0FF3-CAED-1D06CB40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88645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8475"/>
            <a:ext cx="4876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URI Explained Simply: Your Internet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710501"/>
            <a:ext cx="11788771" cy="58477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Example of a URI:</a:t>
            </a:r>
          </a:p>
          <a:p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URI:  </a:t>
            </a:r>
            <a:r>
              <a:rPr lang="en-US" sz="22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https://</a:t>
            </a:r>
            <a:r>
              <a:rPr lang="en-US" sz="2200" b="1" i="0" dirty="0">
                <a:solidFill>
                  <a:srgbClr val="002060"/>
                </a:solidFill>
                <a:effectLst/>
                <a:latin typeface="Söhne"/>
              </a:rPr>
              <a:t>www.google.com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US" sz="2200" b="1" i="0" dirty="0">
                <a:solidFill>
                  <a:srgbClr val="00B050"/>
                </a:solidFill>
                <a:effectLst/>
                <a:latin typeface="Söhne"/>
              </a:rPr>
              <a:t>page1</a:t>
            </a:r>
          </a:p>
          <a:p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In this example:</a:t>
            </a:r>
          </a:p>
          <a:p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- `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https://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` is the scheme or protocol, indicating that we are using the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Hypertext Transfer Protocol Secure (HTTPS)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to access the resource.</a:t>
            </a:r>
          </a:p>
          <a:p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- `</a:t>
            </a:r>
            <a:r>
              <a:rPr lang="en-US" sz="2200" b="1" i="0" dirty="0">
                <a:solidFill>
                  <a:srgbClr val="002060"/>
                </a:solidFill>
                <a:effectLst/>
                <a:latin typeface="Söhne"/>
              </a:rPr>
              <a:t>www. google.com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` is the domain or host name, specifying the location of the resource on the internet.</a:t>
            </a:r>
            <a:b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en-US" sz="2200" b="1" i="0" dirty="0">
                <a:solidFill>
                  <a:srgbClr val="00B050"/>
                </a:solidFill>
                <a:effectLst/>
                <a:latin typeface="Söhne"/>
              </a:rPr>
              <a:t>`/page1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` is the path, indicating the specific page or resource we want to access on the website.</a:t>
            </a:r>
          </a:p>
          <a:p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So, when you enter this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into your web browser, it tells the browser to use the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HTTPS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protocol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to go to the website hosted at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www.google.com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and navigate to the "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page1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" resource. This is how your browser knows where to find and display the web page you're looking for.</a:t>
            </a:r>
          </a:p>
        </p:txBody>
      </p:sp>
    </p:spTree>
    <p:extLst>
      <p:ext uri="{BB962C8B-B14F-4D97-AF65-F5344CB8AC3E}">
        <p14:creationId xmlns:p14="http://schemas.microsoft.com/office/powerpoint/2010/main" val="17178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91158</TotalTime>
  <Words>392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9814</cp:revision>
  <dcterms:created xsi:type="dcterms:W3CDTF">2006-08-16T00:00:00Z</dcterms:created>
  <dcterms:modified xsi:type="dcterms:W3CDTF">2023-11-19T03:31:40Z</dcterms:modified>
</cp:coreProperties>
</file>