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504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RabbitMQ using Yum Package Manager in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129A-007D-4230-89DD-5C304BAD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828800"/>
            <a:ext cx="8301565" cy="2516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846852" y="1404944"/>
            <a:ext cx="65191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/>
              </a:rPr>
              <a:t>To </a:t>
            </a:r>
            <a:r>
              <a:rPr lang="en-US" sz="1600" b="1" dirty="0">
                <a:solidFill>
                  <a:schemeClr val="bg1"/>
                </a:solidFill>
                <a:latin typeface="roboto"/>
              </a:rPr>
              <a:t>remove a package from Linux</a:t>
            </a:r>
            <a:r>
              <a:rPr lang="en-US" sz="1600" dirty="0">
                <a:solidFill>
                  <a:schemeClr val="bg1"/>
                </a:solidFill>
                <a:latin typeface="roboto"/>
              </a:rPr>
              <a:t>, use the following yum commands: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AD19E-EF1E-46E7-86E6-F6DABA1FC984}"/>
              </a:ext>
            </a:extLst>
          </p:cNvPr>
          <p:cNvSpPr/>
          <p:nvPr/>
        </p:nvSpPr>
        <p:spPr>
          <a:xfrm>
            <a:off x="207436" y="4689346"/>
            <a:ext cx="118321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"/>
              </a:rPr>
              <a:t>Note:</a:t>
            </a:r>
            <a:r>
              <a:rPr lang="en-US" sz="1600" dirty="0">
                <a:latin typeface="roboto"/>
              </a:rPr>
              <a:t> </a:t>
            </a:r>
          </a:p>
          <a:p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roboto"/>
              </a:rPr>
              <a:t>Only root users and users added to the </a:t>
            </a:r>
            <a:r>
              <a:rPr lang="en-US" sz="1600" dirty="0" err="1">
                <a:latin typeface="roboto"/>
              </a:rPr>
              <a:t>sudousers</a:t>
            </a:r>
            <a:r>
              <a:rPr lang="en-US" sz="1600" dirty="0">
                <a:latin typeface="roboto"/>
              </a:rPr>
              <a:t> group have permission to install and remove packages in Linux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/>
              <a:t>Uncesscerary</a:t>
            </a:r>
            <a:r>
              <a:rPr lang="en-US" sz="1600" dirty="0"/>
              <a:t> packages slow down system performance and take up storage space. If specific software isn’t being used, then it’s best to remove it, and doing so is easy.</a:t>
            </a:r>
          </a:p>
        </p:txBody>
      </p:sp>
    </p:spTree>
    <p:extLst>
      <p:ext uri="{BB962C8B-B14F-4D97-AF65-F5344CB8AC3E}">
        <p14:creationId xmlns:p14="http://schemas.microsoft.com/office/powerpoint/2010/main" val="624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92284</TotalTime>
  <Words>93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9810</cp:revision>
  <dcterms:created xsi:type="dcterms:W3CDTF">2006-08-16T00:00:00Z</dcterms:created>
  <dcterms:modified xsi:type="dcterms:W3CDTF">2022-08-02T04:34:19Z</dcterms:modified>
</cp:coreProperties>
</file>