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2" r:id="rId2"/>
    <p:sldId id="483" r:id="rId3"/>
    <p:sldId id="484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762DE-5191-66D0-9CF1-D36DE1584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276600"/>
            <a:ext cx="25914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68C6856B-326A-7743-C39F-A5C1D1E9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87655"/>
            <a:ext cx="2390775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7EB5F7-86BC-58C7-FB8B-A4B808A91EBD}"/>
              </a:ext>
            </a:extLst>
          </p:cNvPr>
          <p:cNvCxnSpPr>
            <a:stCxn id="11" idx="3"/>
          </p:cNvCxnSpPr>
          <p:nvPr/>
        </p:nvCxnSpPr>
        <p:spPr>
          <a:xfrm>
            <a:off x="4295775" y="4953000"/>
            <a:ext cx="4314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Letter - Free communications icons">
            <a:extLst>
              <a:ext uri="{FF2B5EF4-FFF2-40B4-BE49-F238E27FC236}">
                <a16:creationId xmlns:a16="http://schemas.microsoft.com/office/drawing/2014/main" id="{9777FA9B-C164-65F8-0403-116C4760F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88" y="359882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E49D94-43D0-7769-C35F-5F6FE0BA1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99444"/>
            <a:ext cx="684420" cy="8339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487797-436F-CBF5-37FD-7ECF0255EE62}"/>
              </a:ext>
            </a:extLst>
          </p:cNvPr>
          <p:cNvSpPr txBox="1"/>
          <p:nvPr/>
        </p:nvSpPr>
        <p:spPr>
          <a:xfrm>
            <a:off x="207436" y="651284"/>
            <a:ext cx="11679763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 want to send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secret letter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your friend, but you're worried that someone might intercept and read it on its way to your friend's house.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To protect your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letter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put it inside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special, secure envelope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with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lock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that only your friend can open. This way, even if someone tries to peek inside, they won't be able to read the letter.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43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106B-C6DE-04D3-D64A-3CF12A10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" y="3886200"/>
            <a:ext cx="4881729" cy="2243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F2BA7D-3D51-A789-017A-236C5B0B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239307"/>
            <a:ext cx="6433607" cy="2890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651284"/>
            <a:ext cx="11679763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the digital world,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(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Secure Socket Layer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(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Transport Layer Security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 are like those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special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envelopes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with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locks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They are technologies used to secure information when it travels over the internet.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When you visit a website, your computer and the website's server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exchange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to load the 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</a:rPr>
              <a:t>web page you want to see.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make sure that this information is protected and can't be accessed or tampered with by unauthorized people.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94548" y="39135"/>
            <a:ext cx="29492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SSL, TLS, HTTPS Explained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CE449-37A0-DA86-8C14-6C8E61DA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72389"/>
            <a:ext cx="8458200" cy="3799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F3446-2B60-7628-FDCC-1D65ABF4AD3B}"/>
              </a:ext>
            </a:extLst>
          </p:cNvPr>
          <p:cNvSpPr txBox="1"/>
          <p:nvPr/>
        </p:nvSpPr>
        <p:spPr>
          <a:xfrm>
            <a:off x="207436" y="504478"/>
            <a:ext cx="11984564" cy="23391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a term you might have seen in web addresses (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URLs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), like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://www.example.com." The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in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stands for "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secure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." It's a combination of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(Hypertext Transfer Protocol) and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SSL/TLS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When a website uses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it means that the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you send to the website (such as your login details, credit card information, or messages) is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encrypted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just like the letter inside the secure envelope. This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encryption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keeps your data safe from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hackers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eavesdroppers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while it travels between your device and the website's server.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So, in simple terms: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SSL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TLS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the technologies that create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secure envelopes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for your data, and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HTTPS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is the secure version of a website that uses those envelopes to protect your information as it moves through the internet.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592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90990</TotalTime>
  <Words>339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9783</cp:revision>
  <dcterms:created xsi:type="dcterms:W3CDTF">2006-08-16T00:00:00Z</dcterms:created>
  <dcterms:modified xsi:type="dcterms:W3CDTF">2023-08-15T03:03:52Z</dcterms:modified>
</cp:coreProperties>
</file>