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2" r:id="rId2"/>
    <p:sldId id="473" r:id="rId3"/>
    <p:sldId id="474" r:id="rId4"/>
    <p:sldId id="475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4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1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459504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a powerful tool used in software development, especially for projects written in programming languages like Java.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manage various aspects of the project, such as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building, testing, and organizing code libraries (also known as dependencies).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Think of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as a kind of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assistant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takes care of a lot of behind-the-scenes work, making it easier for developers to focus on writing code.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EACB1-A876-4722-DDD7-FAEDFA91473E}"/>
              </a:ext>
            </a:extLst>
          </p:cNvPr>
          <p:cNvSpPr txBox="1"/>
          <p:nvPr/>
        </p:nvSpPr>
        <p:spPr>
          <a:xfrm>
            <a:off x="5105400" y="1905000"/>
            <a:ext cx="1917256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About Maven</a:t>
            </a:r>
          </a:p>
        </p:txBody>
      </p:sp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447800"/>
            <a:ext cx="11963399" cy="501675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Project Structure: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In software development,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project is organized into a specific structure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with source code, configuration files, and other resources.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 follows a standard project structure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which makes it easier to collaborate with others and follow best practices.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POM (Project Object Model):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The heart of a Maven project is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POM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file. It's an XML file named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pom.xml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contains all the project's information, such as its name, version, description, and most importantly, its dependencies.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Dependencies: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A dependency is an external library or module that your project relies 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Maven makes it simple to manage these dependencies by specifying them in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POM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file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When you build your project, Maven automatically downloads the required dependencies from repositories (online storage) and adds them to your project.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Build Lifecycle: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Maven defines a set of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build phases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guide the process of building and managing a project. The most common phases are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clean, compile, test, package, install, and deploy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Each phase executes a series of goals, which are specific tasks that need to be performed.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AE93-965C-147B-F6F3-EBD4EE156583}"/>
              </a:ext>
            </a:extLst>
          </p:cNvPr>
          <p:cNvSpPr txBox="1"/>
          <p:nvPr/>
        </p:nvSpPr>
        <p:spPr>
          <a:xfrm>
            <a:off x="4343400" y="906543"/>
            <a:ext cx="3261470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Concepts Of  Maven</a:t>
            </a:r>
          </a:p>
        </p:txBody>
      </p:sp>
    </p:spTree>
    <p:extLst>
      <p:ext uri="{BB962C8B-B14F-4D97-AF65-F5344CB8AC3E}">
        <p14:creationId xmlns:p14="http://schemas.microsoft.com/office/powerpoint/2010/main" val="2908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435000"/>
            <a:ext cx="11963399" cy="501675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Plugins: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Plugins are like specialized tools that can be integrated into the build process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They help perform various tasks like compiling code, running tests, generating documentation, and more. Maven has a wide range of plugins available that can be customized to suit your project's needs.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Repositories: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 uses repositories to store and manage dependencies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Repositories can be local (on your computer), remote (online repositories like Maven Central), or even custom ones you set up. When you specify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dependencies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in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POM file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Maven searches these repositories to find and download the required libraries.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Goals: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As mentioned earlier,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goals are specific tasks that are executed during a build phase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For instance, during the compile phase, the compile goal compiles your source code. You can trigger these goals directly using the command line.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Command Line: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To interact with Maven, you use the command line interface (CLI).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You navigate to your project's directory and run commands like 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mvn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 clean install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This tells Maven to clean the previous build, compile the code, run tests, and create an installable package.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5743-1B3A-3965-444C-BCB5465506D2}"/>
              </a:ext>
            </a:extLst>
          </p:cNvPr>
          <p:cNvSpPr txBox="1"/>
          <p:nvPr/>
        </p:nvSpPr>
        <p:spPr>
          <a:xfrm>
            <a:off x="4343400" y="906543"/>
            <a:ext cx="3261470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Concepts Of  Maven</a:t>
            </a:r>
          </a:p>
        </p:txBody>
      </p:sp>
    </p:spTree>
    <p:extLst>
      <p:ext uri="{BB962C8B-B14F-4D97-AF65-F5344CB8AC3E}">
        <p14:creationId xmlns:p14="http://schemas.microsoft.com/office/powerpoint/2010/main" val="22317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286000"/>
            <a:ext cx="11963399" cy="163121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summary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, Maven is a tool that simplifies the process of building, testing, and managing software projects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By automating many common tasks and providing a standardized way of organizing projects</a:t>
            </a:r>
            <a:r>
              <a:rPr lang="en-US" sz="2000" dirty="0">
                <a:solidFill>
                  <a:srgbClr val="374151"/>
                </a:solidFill>
              </a:rPr>
              <a:t>.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developers work more efficiently and collaborate seamlessly. As you delve deeper into software development, you'll likely find Maven to be an essential part of your toolkit.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B97E-FB9B-0541-C96D-9F6E01E3E0E1}"/>
              </a:ext>
            </a:extLst>
          </p:cNvPr>
          <p:cNvSpPr txBox="1"/>
          <p:nvPr/>
        </p:nvSpPr>
        <p:spPr>
          <a:xfrm>
            <a:off x="4876800" y="1676400"/>
            <a:ext cx="2681824" cy="470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 of Maven</a:t>
            </a:r>
          </a:p>
        </p:txBody>
      </p:sp>
    </p:spTree>
    <p:extLst>
      <p:ext uri="{BB962C8B-B14F-4D97-AF65-F5344CB8AC3E}">
        <p14:creationId xmlns:p14="http://schemas.microsoft.com/office/powerpoint/2010/main" val="1770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91758</TotalTime>
  <Words>612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9823</cp:revision>
  <dcterms:created xsi:type="dcterms:W3CDTF">2006-08-16T00:00:00Z</dcterms:created>
  <dcterms:modified xsi:type="dcterms:W3CDTF">2024-02-23T12:59:37Z</dcterms:modified>
</cp:coreProperties>
</file>