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6857"/>
            <a:ext cx="7722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Internet: What is an HTTP Response in Simple Terms?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you're at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you've just placed an order for your favorite meal.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takes your order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kitchen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after a little while,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come back to your table with a delicious plate of food. That moment when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brings your meal to you is like an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7B53F1-63BB-8C00-F0CF-88F6F10D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8123765" cy="3937618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6B32F87-96A7-194B-339A-A77EBAA0C2A6}"/>
              </a:ext>
            </a:extLst>
          </p:cNvPr>
          <p:cNvCxnSpPr/>
          <p:nvPr/>
        </p:nvCxnSpPr>
        <p:spPr>
          <a:xfrm>
            <a:off x="3962400" y="5486400"/>
            <a:ext cx="2133600" cy="3048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6857"/>
            <a:ext cx="7722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Internet: What is an HTTP Response in Simple Terms?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Here's how it works on the internet: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You, the user, make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Just like ordering your food.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goes to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is like the kitchen in the restaurant.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processes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might involve getting data, images, or other things you asked for.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Once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ready, it sends back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This is like the waiter bringing your meal.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931972"/>
            <a:ext cx="5466148" cy="2200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B53F1-63BB-8C00-F0CF-88F6F10D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37" y="3850402"/>
            <a:ext cx="5890606" cy="28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6857"/>
            <a:ext cx="7722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the Internet: What is an HTTP Response in Simple Terms?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4037" y="899589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case of the internet,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can be a webpage, an image, a video, or any other information you asked for. It's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server's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way of saying, "Here you go, here's what you wanted.“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an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is like the moment you get your order served at a restaurant, but on the internet, it's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giving you the information or content you requested.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510570"/>
            <a:ext cx="5466148" cy="2200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B53F1-63BB-8C00-F0CF-88F6F10D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37" y="3429000"/>
            <a:ext cx="5890606" cy="28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91212</TotalTime>
  <Words>276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9875</cp:revision>
  <dcterms:created xsi:type="dcterms:W3CDTF">2006-08-16T00:00:00Z</dcterms:created>
  <dcterms:modified xsi:type="dcterms:W3CDTF">2023-10-29T05:01:43Z</dcterms:modified>
</cp:coreProperties>
</file>