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0" r:id="rId2"/>
    <p:sldId id="461" r:id="rId3"/>
    <p:sldId id="462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9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2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2AF50-7569-4ED9-B9AC-9F7E82B4507E}"/>
              </a:ext>
            </a:extLst>
          </p:cNvPr>
          <p:cNvSpPr/>
          <p:nvPr/>
        </p:nvSpPr>
        <p:spPr>
          <a:xfrm>
            <a:off x="3886200" y="35738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REST Vs. SOAP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CD04FC-ECF7-4C15-B6FF-395EC276DC5F}"/>
              </a:ext>
            </a:extLst>
          </p:cNvPr>
          <p:cNvSpPr/>
          <p:nvPr/>
        </p:nvSpPr>
        <p:spPr>
          <a:xfrm>
            <a:off x="6934200" y="4191000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80FA2-E67B-4E9B-97B9-B0A5FBB6C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02" y="674823"/>
            <a:ext cx="6258798" cy="2314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ECE462-288D-42E9-9E52-4E3662128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262" y="2819400"/>
            <a:ext cx="608257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2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2AF50-7569-4ED9-B9AC-9F7E82B4507E}"/>
              </a:ext>
            </a:extLst>
          </p:cNvPr>
          <p:cNvSpPr/>
          <p:nvPr/>
        </p:nvSpPr>
        <p:spPr>
          <a:xfrm>
            <a:off x="3886200" y="35738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REST Vs. SOAP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CD04FC-ECF7-4C15-B6FF-395EC276DC5F}"/>
              </a:ext>
            </a:extLst>
          </p:cNvPr>
          <p:cNvSpPr/>
          <p:nvPr/>
        </p:nvSpPr>
        <p:spPr>
          <a:xfrm>
            <a:off x="6934200" y="4191000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A6623-391B-4496-8B94-92D3D091A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209461"/>
            <a:ext cx="5001323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1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2AF50-7569-4ED9-B9AC-9F7E82B4507E}"/>
              </a:ext>
            </a:extLst>
          </p:cNvPr>
          <p:cNvSpPr/>
          <p:nvPr/>
        </p:nvSpPr>
        <p:spPr>
          <a:xfrm>
            <a:off x="3886200" y="35738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REST Vs. SOAP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CD04FC-ECF7-4C15-B6FF-395EC276DC5F}"/>
              </a:ext>
            </a:extLst>
          </p:cNvPr>
          <p:cNvSpPr/>
          <p:nvPr/>
        </p:nvSpPr>
        <p:spPr>
          <a:xfrm>
            <a:off x="6934200" y="4191000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2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83802</TotalTime>
  <Words>15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9337</cp:revision>
  <dcterms:created xsi:type="dcterms:W3CDTF">2006-08-16T00:00:00Z</dcterms:created>
  <dcterms:modified xsi:type="dcterms:W3CDTF">2021-02-18T04:50:22Z</dcterms:modified>
</cp:coreProperties>
</file>