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581400" y="357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SOAP Request with SoapUI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D04FC-ECF7-4C15-B6FF-395EC276DC5F}"/>
              </a:ext>
            </a:extLst>
          </p:cNvPr>
          <p:cNvSpPr/>
          <p:nvPr/>
        </p:nvSpPr>
        <p:spPr>
          <a:xfrm>
            <a:off x="6934200" y="41910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DC834-52A1-4A77-8698-0D7BA374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6" y="865545"/>
            <a:ext cx="8455025" cy="4098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E64619-93F3-4743-BA32-A37A84A65393}"/>
              </a:ext>
            </a:extLst>
          </p:cNvPr>
          <p:cNvSpPr/>
          <p:nvPr/>
        </p:nvSpPr>
        <p:spPr>
          <a:xfrm>
            <a:off x="344486" y="422245"/>
            <a:ext cx="291567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http://www.dneonline.com/calculator.asmx</a:t>
            </a:r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83834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9339</cp:revision>
  <dcterms:created xsi:type="dcterms:W3CDTF">2006-08-16T00:00:00Z</dcterms:created>
  <dcterms:modified xsi:type="dcterms:W3CDTF">2021-02-19T04:49:29Z</dcterms:modified>
</cp:coreProperties>
</file>