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5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886200" y="357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SOAP?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45799-8376-4F71-B571-70CD9C38E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68" y="737512"/>
            <a:ext cx="7440063" cy="3810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CD04FC-ECF7-4C15-B6FF-395EC276DC5F}"/>
              </a:ext>
            </a:extLst>
          </p:cNvPr>
          <p:cNvSpPr/>
          <p:nvPr/>
        </p:nvSpPr>
        <p:spPr>
          <a:xfrm>
            <a:off x="6934200" y="4191000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967C97-CBE5-40F1-9490-B900ED5C8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706708"/>
            <a:ext cx="5296639" cy="396295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AD5196-D8E7-463A-8BDE-31B86D8A5AB8}"/>
              </a:ext>
            </a:extLst>
          </p:cNvPr>
          <p:cNvSpPr/>
          <p:nvPr/>
        </p:nvSpPr>
        <p:spPr>
          <a:xfrm>
            <a:off x="3886200" y="35738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SOAP?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49460E-D8BC-4585-9946-7C3DB00B7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371600"/>
            <a:ext cx="253400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83821</TotalTime>
  <Words>10</Words>
  <Application>Microsoft Office PowerPoint</Application>
  <PresentationFormat>Custom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9334</cp:revision>
  <dcterms:created xsi:type="dcterms:W3CDTF">2006-08-16T00:00:00Z</dcterms:created>
  <dcterms:modified xsi:type="dcterms:W3CDTF">2021-02-19T03:59:10Z</dcterms:modified>
</cp:coreProperties>
</file>