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73" r:id="rId2"/>
    <p:sldId id="472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157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4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449354"/>
            <a:ext cx="11963399" cy="286232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500" b="0" i="0" dirty="0">
                <a:solidFill>
                  <a:srgbClr val="1F1F1F"/>
                </a:solidFill>
                <a:effectLst/>
                <a:latin typeface="Google Sans"/>
              </a:rPr>
              <a:t>Imagine your </a:t>
            </a:r>
            <a:r>
              <a:rPr lang="en-US" sz="1500" b="0" i="0" dirty="0">
                <a:solidFill>
                  <a:srgbClr val="FF0000"/>
                </a:solidFill>
                <a:effectLst/>
                <a:latin typeface="Google Sans"/>
              </a:rPr>
              <a:t>house is your computer network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Google Sans"/>
              </a:rPr>
              <a:t>. You want to control who comes in and out, right? A </a:t>
            </a:r>
            <a:r>
              <a:rPr lang="en-US" sz="1500" b="0" i="0" dirty="0">
                <a:solidFill>
                  <a:srgbClr val="FF0000"/>
                </a:solidFill>
                <a:effectLst/>
                <a:latin typeface="Google Sans"/>
              </a:rPr>
              <a:t>firewall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Google Sans"/>
              </a:rPr>
              <a:t> acts like a </a:t>
            </a:r>
            <a:r>
              <a:rPr lang="en-US" sz="1500" b="0" i="0" dirty="0">
                <a:solidFill>
                  <a:srgbClr val="FF0000"/>
                </a:solidFill>
                <a:effectLst/>
                <a:latin typeface="Google Sans"/>
              </a:rPr>
              <a:t>security guard for your network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Google Sans"/>
              </a:rPr>
              <a:t>. Here's how it works:</a:t>
            </a:r>
            <a:br>
              <a:rPr lang="en-US" sz="1500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US" sz="15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500" b="1" i="0" dirty="0">
                <a:solidFill>
                  <a:srgbClr val="FF0000"/>
                </a:solidFill>
                <a:effectLst/>
                <a:latin typeface="Google Sans"/>
              </a:rPr>
              <a:t>Gateway:</a:t>
            </a:r>
            <a:r>
              <a:rPr lang="en-US" sz="1500" b="0" i="0" dirty="0">
                <a:solidFill>
                  <a:srgbClr val="FF0000"/>
                </a:solidFill>
                <a:effectLst/>
                <a:latin typeface="Google Sans"/>
              </a:rPr>
              <a:t> 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Google Sans"/>
              </a:rPr>
              <a:t>The </a:t>
            </a:r>
            <a:r>
              <a:rPr lang="en-US" sz="1500" b="0" i="0" dirty="0">
                <a:solidFill>
                  <a:srgbClr val="FF0000"/>
                </a:solidFill>
                <a:effectLst/>
                <a:latin typeface="Google Sans"/>
              </a:rPr>
              <a:t>firewall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Google Sans"/>
              </a:rPr>
              <a:t> sits at the entrance to your </a:t>
            </a:r>
            <a:r>
              <a:rPr lang="en-US" sz="1500" b="0" i="0" dirty="0">
                <a:solidFill>
                  <a:srgbClr val="FF0000"/>
                </a:solidFill>
                <a:effectLst/>
                <a:latin typeface="Google Sans"/>
              </a:rPr>
              <a:t>network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Google Sans"/>
              </a:rPr>
              <a:t>, kind of like your front door.</a:t>
            </a:r>
            <a:br>
              <a:rPr lang="en-US" sz="1500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US" sz="15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500" b="1" i="0" dirty="0">
                <a:solidFill>
                  <a:srgbClr val="FF0000"/>
                </a:solidFill>
                <a:effectLst/>
                <a:latin typeface="Google Sans"/>
              </a:rPr>
              <a:t>Traffic control:</a:t>
            </a:r>
            <a:r>
              <a:rPr lang="en-US" sz="1500" b="0" i="0" dirty="0">
                <a:solidFill>
                  <a:srgbClr val="FF0000"/>
                </a:solidFill>
                <a:effectLst/>
                <a:latin typeface="Google Sans"/>
              </a:rPr>
              <a:t> 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Google Sans"/>
              </a:rPr>
              <a:t>It checks all incoming and outgoing data, like mail or visitors at your door.</a:t>
            </a:r>
            <a:br>
              <a:rPr lang="en-US" sz="1500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US" sz="15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500" b="1" i="0" dirty="0">
                <a:solidFill>
                  <a:srgbClr val="FF0000"/>
                </a:solidFill>
                <a:effectLst/>
                <a:latin typeface="Google Sans"/>
              </a:rPr>
              <a:t>Good vs. Bad:</a:t>
            </a:r>
            <a:r>
              <a:rPr lang="en-US" sz="1500" b="0" i="0" dirty="0">
                <a:solidFill>
                  <a:srgbClr val="FF0000"/>
                </a:solidFill>
                <a:effectLst/>
                <a:latin typeface="Google Sans"/>
              </a:rPr>
              <a:t> 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Google Sans"/>
              </a:rPr>
              <a:t>The </a:t>
            </a:r>
            <a:r>
              <a:rPr lang="en-US" sz="1500" b="0" i="0" dirty="0">
                <a:solidFill>
                  <a:srgbClr val="FF0000"/>
                </a:solidFill>
                <a:effectLst/>
                <a:latin typeface="Google Sans"/>
              </a:rPr>
              <a:t>firewall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Google Sans"/>
              </a:rPr>
              <a:t> has rules set by you (like who has a key or who can bring cookies!). It lets safe traffic through, like your mail carrier or friends.</a:t>
            </a:r>
            <a:br>
              <a:rPr lang="en-US" sz="1500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US" sz="15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500" b="1" i="0" dirty="0">
                <a:solidFill>
                  <a:srgbClr val="FF0000"/>
                </a:solidFill>
                <a:effectLst/>
                <a:latin typeface="Google Sans"/>
              </a:rPr>
              <a:t>Block the bad:</a:t>
            </a:r>
            <a:r>
              <a:rPr lang="en-US" sz="1500" b="0" i="0" dirty="0">
                <a:solidFill>
                  <a:srgbClr val="FF0000"/>
                </a:solidFill>
                <a:effectLst/>
                <a:latin typeface="Google Sans"/>
              </a:rPr>
              <a:t> 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Google Sans"/>
              </a:rPr>
              <a:t>If something suspicious tries to enter (like a stranger trying to pick the lock), the </a:t>
            </a:r>
            <a:r>
              <a:rPr lang="en-US" sz="1500" b="0" i="0" dirty="0">
                <a:solidFill>
                  <a:srgbClr val="FF0000"/>
                </a:solidFill>
                <a:effectLst/>
                <a:latin typeface="Google Sans"/>
              </a:rPr>
              <a:t>firewall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Google Sans"/>
              </a:rPr>
              <a:t> blocks it, keeping your network safe from hackers and malware (viruses).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700B1-DBE3-0722-5009-FF66E5F178D8}"/>
              </a:ext>
            </a:extLst>
          </p:cNvPr>
          <p:cNvSpPr txBox="1"/>
          <p:nvPr/>
        </p:nvSpPr>
        <p:spPr>
          <a:xfrm>
            <a:off x="7467600" y="3377048"/>
            <a:ext cx="290335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Computer Network with Firewall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38E5E-B12F-EE5B-F9AA-E063AE038772}"/>
              </a:ext>
            </a:extLst>
          </p:cNvPr>
          <p:cNvSpPr txBox="1"/>
          <p:nvPr/>
        </p:nvSpPr>
        <p:spPr>
          <a:xfrm>
            <a:off x="1676400" y="3348261"/>
            <a:ext cx="240521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House with Security Guard</a:t>
            </a:r>
          </a:p>
        </p:txBody>
      </p:sp>
      <p:pic>
        <p:nvPicPr>
          <p:cNvPr id="1026" name="Picture 2" descr="House Security Guard Service at Rs 400/day in Chennai | ID: 22530272888">
            <a:extLst>
              <a:ext uri="{FF2B5EF4-FFF2-40B4-BE49-F238E27FC236}">
                <a16:creationId xmlns:a16="http://schemas.microsoft.com/office/drawing/2014/main" id="{5A1A3AB4-12BF-9AD4-BD05-1BEB4AB93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13" y="3677950"/>
            <a:ext cx="4704581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D607A13E-159F-ACAC-E457-D43F199B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387" y="3723400"/>
            <a:ext cx="4762500" cy="308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12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522605"/>
            <a:ext cx="11963399" cy="255454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FF0000"/>
                </a:solidFill>
                <a:effectLst/>
                <a:latin typeface="Google Sans"/>
              </a:rPr>
              <a:t>Here are some things a firewall can block:</a:t>
            </a:r>
            <a:br>
              <a:rPr lang="en-US" sz="1600" b="1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US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909188" lvl="1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Unwanted programs trying to sneak in and mess with your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Google Sans"/>
              </a:rPr>
              <a:t>computer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marL="909188" lvl="1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Google Sans"/>
              </a:rPr>
              <a:t>Hackers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 trying to steal your information like passwords or pictures.</a:t>
            </a:r>
          </a:p>
          <a:p>
            <a:pPr marL="909188" lvl="1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Bad websites that might try to infect your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Google Sans"/>
              </a:rPr>
              <a:t>computer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 with viruses.</a:t>
            </a:r>
            <a:b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US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en-US" sz="1600" b="1" i="0" dirty="0">
                <a:solidFill>
                  <a:srgbClr val="FF0000"/>
                </a:solidFill>
                <a:effectLst/>
                <a:latin typeface="Google Sans"/>
              </a:rPr>
              <a:t>Think of it this way: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Google Sans"/>
              </a:rPr>
              <a:t> 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Your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Google Sans"/>
              </a:rPr>
              <a:t>house (network) 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has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Google Sans"/>
              </a:rPr>
              <a:t>valuable things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 inside (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Google Sans"/>
              </a:rPr>
              <a:t>data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). The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Google Sans"/>
              </a:rPr>
              <a:t>firewall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 is the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Google Sans"/>
              </a:rPr>
              <a:t>guard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 who makes sure only authorized people and information come in and out, keeping your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Google Sans"/>
              </a:rPr>
              <a:t>home (network)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 safe and secure.</a:t>
            </a:r>
            <a:b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US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en-US" sz="1600" b="1" i="0" dirty="0">
                <a:solidFill>
                  <a:srgbClr val="FF0000"/>
                </a:solidFill>
                <a:effectLst/>
                <a:latin typeface="Google Sans"/>
              </a:rPr>
              <a:t>Most computers and even Wi-Fi routers actually have a built-in firewall!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Google Sans"/>
              </a:rPr>
              <a:t> 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It's like a silent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Google Sans"/>
              </a:rPr>
              <a:t>bodyguard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 working in the background to protect you.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700B1-DBE3-0722-5009-FF66E5F178D8}"/>
              </a:ext>
            </a:extLst>
          </p:cNvPr>
          <p:cNvSpPr txBox="1"/>
          <p:nvPr/>
        </p:nvSpPr>
        <p:spPr>
          <a:xfrm>
            <a:off x="7250499" y="3142955"/>
            <a:ext cx="358181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Computer Network with Firewall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38E5E-B12F-EE5B-F9AA-E063AE038772}"/>
              </a:ext>
            </a:extLst>
          </p:cNvPr>
          <p:cNvSpPr txBox="1"/>
          <p:nvPr/>
        </p:nvSpPr>
        <p:spPr>
          <a:xfrm>
            <a:off x="1330495" y="3177118"/>
            <a:ext cx="296234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House with Security Guard</a:t>
            </a:r>
          </a:p>
        </p:txBody>
      </p:sp>
      <p:pic>
        <p:nvPicPr>
          <p:cNvPr id="1026" name="Picture 2" descr="House Security Guard Service at Rs 400/day in Chennai | ID: 22530272888">
            <a:extLst>
              <a:ext uri="{FF2B5EF4-FFF2-40B4-BE49-F238E27FC236}">
                <a16:creationId xmlns:a16="http://schemas.microsoft.com/office/drawing/2014/main" id="{5A1A3AB4-12BF-9AD4-BD05-1BEB4AB93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9" y="3636611"/>
            <a:ext cx="4704581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D607A13E-159F-ACAC-E457-D43F199B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548" y="3636611"/>
            <a:ext cx="4762500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91582</TotalTime>
  <Words>301</Words>
  <Application>Microsoft Office PowerPoint</Application>
  <PresentationFormat>Widescreen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Google Sans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9851</cp:revision>
  <dcterms:created xsi:type="dcterms:W3CDTF">2006-08-16T00:00:00Z</dcterms:created>
  <dcterms:modified xsi:type="dcterms:W3CDTF">2024-03-21T08:01:41Z</dcterms:modified>
</cp:coreProperties>
</file>