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1828800" y="39092"/>
            <a:ext cx="5943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Adding Methods to Handle POST,GET, PUT, DELETE HTTP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BFD1-8310-4122-82A7-EF3053C4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2" y="771281"/>
            <a:ext cx="465837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87633</TotalTime>
  <Words>17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9403</cp:revision>
  <dcterms:created xsi:type="dcterms:W3CDTF">2006-08-16T00:00:00Z</dcterms:created>
  <dcterms:modified xsi:type="dcterms:W3CDTF">2021-04-14T04:48:57Z</dcterms:modified>
</cp:coreProperties>
</file>