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743200" y="39092"/>
            <a:ext cx="33604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Set Response Status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02C2A-848D-4065-A189-28270488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96" y="990600"/>
            <a:ext cx="7411484" cy="332468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87647</TotalTime>
  <Words>8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9395</cp:revision>
  <dcterms:created xsi:type="dcterms:W3CDTF">2006-08-16T00:00:00Z</dcterms:created>
  <dcterms:modified xsi:type="dcterms:W3CDTF">2021-04-16T04:55:41Z</dcterms:modified>
</cp:coreProperties>
</file>