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5575" y="533400"/>
            <a:ext cx="8759825" cy="990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services by default gives the response in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format, but we can reverse this functionality in such a way that the default response will be in </a:t>
            </a:r>
            <a:r>
              <a:rPr lang="en-US" sz="1200" dirty="0">
                <a:solidFill>
                  <a:srgbClr val="C00000"/>
                </a:solidFill>
              </a:rPr>
              <a:t>XML</a:t>
            </a:r>
            <a:r>
              <a:rPr lang="en-US" sz="1200" dirty="0"/>
              <a:t>. 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order to do that we have to add a new dependency called </a:t>
            </a:r>
            <a:r>
              <a:rPr lang="en-US" sz="1200" dirty="0" err="1">
                <a:solidFill>
                  <a:srgbClr val="C00000"/>
                </a:solidFill>
              </a:rPr>
              <a:t>jackson</a:t>
            </a:r>
            <a:r>
              <a:rPr lang="en-US" sz="1200" dirty="0">
                <a:solidFill>
                  <a:srgbClr val="C00000"/>
                </a:solidFill>
              </a:rPr>
              <a:t>-</a:t>
            </a:r>
            <a:r>
              <a:rPr lang="en-US" sz="1200" dirty="0" err="1">
                <a:solidFill>
                  <a:srgbClr val="C00000"/>
                </a:solidFill>
              </a:rPr>
              <a:t>dataformat</a:t>
            </a:r>
            <a:r>
              <a:rPr lang="en-US" sz="1200" dirty="0">
                <a:solidFill>
                  <a:srgbClr val="C00000"/>
                </a:solidFill>
              </a:rPr>
              <a:t>-xml</a:t>
            </a:r>
            <a:r>
              <a:rPr lang="en-US" sz="1200" dirty="0"/>
              <a:t>.  With this dependency services by default gives the response in </a:t>
            </a:r>
            <a:r>
              <a:rPr lang="en-US" sz="1200" dirty="0">
                <a:solidFill>
                  <a:srgbClr val="C00000"/>
                </a:solidFill>
              </a:rPr>
              <a:t>XML</a:t>
            </a:r>
            <a:r>
              <a:rPr lang="en-US" sz="1200" dirty="0"/>
              <a:t> format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7" y="1744662"/>
            <a:ext cx="4572000" cy="11144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202124" y="35739"/>
            <a:ext cx="47320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Returning Object as JSON or XML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3D401-C764-4DDF-B930-C285089D9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3079749"/>
            <a:ext cx="6016625" cy="17875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87636</TotalTime>
  <Words>69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9390</cp:revision>
  <dcterms:created xsi:type="dcterms:W3CDTF">2006-08-16T00:00:00Z</dcterms:created>
  <dcterms:modified xsi:type="dcterms:W3CDTF">2021-04-15T03:43:57Z</dcterms:modified>
</cp:coreProperties>
</file>