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koding.com/restful-api-example-with-spring-boot-spring-data-rest-spring-data-jpa-many-to-many-relationship-and-mysq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20211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B8A80-2633-4B48-ABCF-162CEFD2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304628"/>
            <a:ext cx="757343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4FC02-91EE-49B9-B24D-BD38158A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80" y="3306992"/>
            <a:ext cx="7068894" cy="20558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https://hellokoding.com/restful-api-example-with-spring-boot-spring-data-rest-spring-data-jpa-many-to-many-relationship-and-mysql/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63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36</cp:revision>
  <dcterms:created xsi:type="dcterms:W3CDTF">2021-04-27T08:54:39Z</dcterms:created>
  <dcterms:modified xsi:type="dcterms:W3CDTF">2021-05-24T07:32:03Z</dcterms:modified>
</cp:coreProperties>
</file>