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85" r:id="rId2"/>
    <p:sldId id="484" r:id="rId3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58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5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541639" y="21467"/>
            <a:ext cx="866916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JSON: A Beginner's Guide to Understanding Data in Plain Language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1614" y="523347"/>
            <a:ext cx="11788771" cy="61863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i="0" dirty="0">
                <a:solidFill>
                  <a:srgbClr val="FF0000"/>
                </a:solidFill>
                <a:effectLst/>
                <a:latin typeface="Söhne"/>
              </a:rPr>
              <a:t>JSON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, or 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Söhne"/>
              </a:rPr>
              <a:t>JavaScript Object Notation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, is a simple way to organize and store data. It's like a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digital language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that computers use to communicate with each other.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Imagine you have a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toy box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, and inside the box, you have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different types of toys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, like cars, dolls, and action figures. You want to make a list of all the toys, including their names and colors, to share with your friends.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JSON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is like a special way to write down this list so that it's easy for both humans and computers to understand.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JSON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, you can describe each toy, its name, color, and any other details you want to include. This data is written in a specific format using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braces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{ }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, like the toy box, and each piece of information is separated by a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colon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(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). For example:</a:t>
            </a:r>
          </a:p>
          <a:p>
            <a:pPr lvl="2"/>
            <a:r>
              <a:rPr lang="en-US" sz="1800" b="1" dirty="0">
                <a:solidFill>
                  <a:srgbClr val="FF0000"/>
                </a:solidFill>
                <a:effectLst/>
                <a:latin typeface="Söhne"/>
              </a:rPr>
              <a:t>{</a:t>
            </a:r>
          </a:p>
          <a:p>
            <a:pPr lvl="2"/>
            <a:r>
              <a:rPr lang="en-US" sz="1800" b="1" dirty="0">
                <a:solidFill>
                  <a:srgbClr val="FF0000"/>
                </a:solidFill>
                <a:effectLst/>
                <a:latin typeface="Söhne"/>
              </a:rPr>
              <a:t>   "toy1": {</a:t>
            </a:r>
          </a:p>
          <a:p>
            <a:pPr lvl="2"/>
            <a:r>
              <a:rPr lang="en-US" sz="1800" b="1" dirty="0">
                <a:solidFill>
                  <a:srgbClr val="FF0000"/>
                </a:solidFill>
                <a:effectLst/>
                <a:latin typeface="Söhne"/>
              </a:rPr>
              <a:t>      "name": "Red Car",</a:t>
            </a:r>
          </a:p>
          <a:p>
            <a:pPr lvl="2"/>
            <a:r>
              <a:rPr lang="en-US" sz="1800" b="1" dirty="0">
                <a:solidFill>
                  <a:srgbClr val="FF0000"/>
                </a:solidFill>
                <a:effectLst/>
                <a:latin typeface="Söhne"/>
              </a:rPr>
              <a:t>      "color": "red"</a:t>
            </a:r>
          </a:p>
          <a:p>
            <a:pPr lvl="2"/>
            <a:r>
              <a:rPr lang="en-US" sz="1800" b="1" dirty="0">
                <a:solidFill>
                  <a:srgbClr val="FF0000"/>
                </a:solidFill>
                <a:effectLst/>
                <a:latin typeface="Söhne"/>
              </a:rPr>
              <a:t>   },</a:t>
            </a:r>
          </a:p>
          <a:p>
            <a:pPr lvl="2"/>
            <a:r>
              <a:rPr lang="en-US" sz="1800" b="1" dirty="0">
                <a:solidFill>
                  <a:srgbClr val="FF0000"/>
                </a:solidFill>
                <a:effectLst/>
                <a:latin typeface="Söhne"/>
              </a:rPr>
              <a:t>   "toy2": {</a:t>
            </a:r>
          </a:p>
          <a:p>
            <a:pPr lvl="2"/>
            <a:r>
              <a:rPr lang="en-US" sz="1800" b="1" dirty="0">
                <a:solidFill>
                  <a:srgbClr val="FF0000"/>
                </a:solidFill>
                <a:effectLst/>
                <a:latin typeface="Söhne"/>
              </a:rPr>
              <a:t>      "name": "Dancing Doll",</a:t>
            </a:r>
          </a:p>
          <a:p>
            <a:pPr lvl="2"/>
            <a:r>
              <a:rPr lang="en-US" sz="1800" b="1" dirty="0">
                <a:solidFill>
                  <a:srgbClr val="FF0000"/>
                </a:solidFill>
                <a:effectLst/>
                <a:latin typeface="Söhne"/>
              </a:rPr>
              <a:t>      "color": "pink"</a:t>
            </a:r>
          </a:p>
          <a:p>
            <a:pPr lvl="2"/>
            <a:r>
              <a:rPr lang="en-US" sz="1800" b="1" dirty="0">
                <a:solidFill>
                  <a:srgbClr val="FF0000"/>
                </a:solidFill>
                <a:effectLst/>
                <a:latin typeface="Söhne"/>
              </a:rPr>
              <a:t>   }</a:t>
            </a:r>
          </a:p>
          <a:p>
            <a:pPr lvl="2"/>
            <a:r>
              <a:rPr lang="en-US" sz="1800" b="1" dirty="0">
                <a:solidFill>
                  <a:srgbClr val="FF0000"/>
                </a:solidFill>
                <a:effectLst/>
                <a:latin typeface="Söhne"/>
              </a:rPr>
              <a:t>}</a:t>
            </a:r>
          </a:p>
          <a:p>
            <a:pPr lvl="2"/>
            <a:endParaRPr lang="en-US" sz="1800" b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This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JSON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code tells both people and computers that you have two toys in the box, one is a red car, and the other is a dancing doll. It's a simple and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universal way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for different computer programs and systems to share and understand data.</a:t>
            </a:r>
          </a:p>
        </p:txBody>
      </p:sp>
    </p:spTree>
    <p:extLst>
      <p:ext uri="{BB962C8B-B14F-4D97-AF65-F5344CB8AC3E}">
        <p14:creationId xmlns:p14="http://schemas.microsoft.com/office/powerpoint/2010/main" val="172603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541639" y="21467"/>
            <a:ext cx="866916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JSON: A Beginner's Guide to Understanding Data in Plain Language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1614" y="3200400"/>
            <a:ext cx="11788771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So,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JSON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like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common language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for computers to talk about data, making it easier for them to work together and share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417563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91180</TotalTime>
  <Words>307</Words>
  <Application>Microsoft Office PowerPoint</Application>
  <PresentationFormat>Widescreen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9826</cp:revision>
  <dcterms:created xsi:type="dcterms:W3CDTF">2006-08-16T00:00:00Z</dcterms:created>
  <dcterms:modified xsi:type="dcterms:W3CDTF">2023-11-27T08:42:44Z</dcterms:modified>
</cp:coreProperties>
</file>