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291" autoAdjust="0"/>
  </p:normalViewPr>
  <p:slideViewPr>
    <p:cSldViewPr>
      <p:cViewPr>
        <p:scale>
          <a:sx n="100" d="100"/>
          <a:sy n="100" d="100"/>
        </p:scale>
        <p:origin x="259" y="-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building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fancy house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with all the rooms and features you want. But instead of starting from scratch, you get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magical toolkit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already has all the basic rooms and appliances you need to build a comfortable home.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This magical toolkit is like Spring Boot in the world of programming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Spring Boot is a special tool </a:t>
            </a:r>
            <a:r>
              <a:rPr lang="en-US" sz="2000" dirty="0">
                <a:solidFill>
                  <a:srgbClr val="374151"/>
                </a:solidFill>
              </a:rPr>
              <a:t>for making it much easier to create </a:t>
            </a:r>
            <a:r>
              <a:rPr lang="en-US" sz="2000" dirty="0">
                <a:solidFill>
                  <a:srgbClr val="FF0000"/>
                </a:solidFill>
              </a:rPr>
              <a:t>web applications </a:t>
            </a:r>
            <a:r>
              <a:rPr lang="en-US" sz="2000" dirty="0">
                <a:solidFill>
                  <a:srgbClr val="374151"/>
                </a:solidFill>
              </a:rPr>
              <a:t>(kind of like websites or online services). Instead of spending a lot of time setting up the basic structure and features of your </a:t>
            </a:r>
            <a:r>
              <a:rPr lang="en-US" sz="2000" dirty="0">
                <a:solidFill>
                  <a:srgbClr val="FF0000"/>
                </a:solidFill>
              </a:rPr>
              <a:t>web application</a:t>
            </a:r>
            <a:r>
              <a:rPr lang="en-US" sz="2000" dirty="0">
                <a:solidFill>
                  <a:srgbClr val="374151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Spring Boot gives you pre-made building blocks</a:t>
            </a:r>
            <a:r>
              <a:rPr lang="en-US" sz="2000" dirty="0">
                <a:solidFill>
                  <a:srgbClr val="374151"/>
                </a:solidFill>
              </a:rPr>
              <a:t> that you can use. </a:t>
            </a:r>
            <a:r>
              <a:rPr lang="en-US" sz="2000" dirty="0">
                <a:solidFill>
                  <a:srgbClr val="FF0000"/>
                </a:solidFill>
              </a:rPr>
              <a:t>These building blocks help you handle things like showing web pages, connecting to databases, and dealing with security</a:t>
            </a:r>
            <a:r>
              <a:rPr lang="en-US" sz="2000" dirty="0">
                <a:solidFill>
                  <a:srgbClr val="374151"/>
                </a:solidFill>
              </a:rPr>
              <a:t>.</a:t>
            </a:r>
          </a:p>
        </p:txBody>
      </p:sp>
      <p:pic>
        <p:nvPicPr>
          <p:cNvPr id="1026" name="Picture 2" descr="Home building design, Latest house designs, Building a house">
            <a:extLst>
              <a:ext uri="{FF2B5EF4-FFF2-40B4-BE49-F238E27FC236}">
                <a16:creationId xmlns:a16="http://schemas.microsoft.com/office/drawing/2014/main" id="{43597FB5-AFDF-9C3B-BA7E-3198272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43" y="3365408"/>
            <a:ext cx="5390356" cy="33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Just like how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magical toolkit has all the essential parts of a house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has all the essential pieces needed to create a web application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It's like a shortcut that lets developers focus more on the unique and special parts of their application instead of worrying about the basic setup. This can save a lot of time and effort, making it quicker to turn your ideas into a fully functioning online 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simple terms,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is like a ready-to-use toolkit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helps programmers build web applications faster by providing all the necessary pieces, so they don't have to start building from scratch. It's a bit like getting a head start on building your dream house with some magical tools that already have the basics ready for you.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5" name="Picture 2" descr="Home building design, Latest house designs, Building a house">
            <a:extLst>
              <a:ext uri="{FF2B5EF4-FFF2-40B4-BE49-F238E27FC236}">
                <a16:creationId xmlns:a16="http://schemas.microsoft.com/office/drawing/2014/main" id="{55880D69-9489-CAB6-877D-32C9ADE5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22" y="3331379"/>
            <a:ext cx="5390356" cy="33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91475</TotalTime>
  <Words>291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9802</cp:revision>
  <dcterms:created xsi:type="dcterms:W3CDTF">2006-08-16T00:00:00Z</dcterms:created>
  <dcterms:modified xsi:type="dcterms:W3CDTF">2024-02-15T08:07:04Z</dcterms:modified>
</cp:coreProperties>
</file>