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969485" y="57090"/>
            <a:ext cx="579351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JUnit Integration Test - Testing JWT Tokens and </a:t>
            </a:r>
            <a:r>
              <a:rPr lang="en-US" sz="2000" dirty="0" err="1"/>
              <a:t>UserId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59E1A-DB69-4D15-8E69-1C938D29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1514208"/>
            <a:ext cx="4848902" cy="38295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89754</TotalTime>
  <Words>10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9606</cp:revision>
  <dcterms:created xsi:type="dcterms:W3CDTF">2006-08-16T00:00:00Z</dcterms:created>
  <dcterms:modified xsi:type="dcterms:W3CDTF">2022-01-25T04:17:19Z</dcterms:modified>
</cp:coreProperties>
</file>