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6"/>
  </p:notesMasterIdLst>
  <p:sldIdLst>
    <p:sldId id="487" r:id="rId2"/>
    <p:sldId id="488" r:id="rId3"/>
    <p:sldId id="489" r:id="rId4"/>
    <p:sldId id="490" r:id="rId5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71" d="100"/>
          <a:sy n="71" d="100"/>
        </p:scale>
        <p:origin x="1248" y="86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055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160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406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99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30014" y="657760"/>
            <a:ext cx="11788771" cy="286232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Encryption at REST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refers to the process of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securing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sensitive data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when it is stored or "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at rest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" in a system or a database. When data is not actively being used, it's often stored on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hard drives, servers, or in databases. Encryption at rest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ensures that this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stored data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remains protected and unreadable to unauthorized users or hackers.</a:t>
            </a:r>
          </a:p>
          <a:p>
            <a:pPr algn="l"/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Think of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encryption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as a way to convert your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sensitive information into a secret code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that only authorized individuals or systems can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decipher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 This process involves using algorithms to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scramble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the data, making it unreadable without the correct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decryption key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 Essentially, it transforms your data into an unreadable format to prevent unauthorized access.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F6BC41-B8FA-877F-CE3C-A625A8559A2B}"/>
              </a:ext>
            </a:extLst>
          </p:cNvPr>
          <p:cNvSpPr/>
          <p:nvPr/>
        </p:nvSpPr>
        <p:spPr>
          <a:xfrm>
            <a:off x="2527821" y="64077"/>
            <a:ext cx="6920979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Keeping Your Data Safe: A Beginner's Guide to Encryption at Rest</a:t>
            </a:r>
          </a:p>
        </p:txBody>
      </p:sp>
      <p:pic>
        <p:nvPicPr>
          <p:cNvPr id="1026" name="Picture 2" descr="Home Solutions Safes">
            <a:extLst>
              <a:ext uri="{FF2B5EF4-FFF2-40B4-BE49-F238E27FC236}">
                <a16:creationId xmlns:a16="http://schemas.microsoft.com/office/drawing/2014/main" id="{EB6D2C28-320A-71A6-4E09-65817676F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62121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03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30014" y="657760"/>
            <a:ext cx="11788771" cy="31700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Here’s a simple analogy: Imagine your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data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is like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treasure chest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Encryption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is like putting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lock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on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chest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 Only someone with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right key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can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unlock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and access the treasure inside.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In the context of digital systems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, encryption at rest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is crucial for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safeguarding sensitive information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such as personal details, financial records, passwords, or any other confidential data. By employing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encryption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techniques, even if someone gains access to the stored data, it appears as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nonsensical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characters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without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decryption key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Overall,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encryption at rest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helps maintain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data privacy and security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by ensuring that if data falls into the wrong hands or is accessed without authorization, it remains unreadable and protected.</a:t>
            </a:r>
          </a:p>
        </p:txBody>
      </p:sp>
      <p:pic>
        <p:nvPicPr>
          <p:cNvPr id="4" name="Picture 2" descr="Home Solutions Safes">
            <a:extLst>
              <a:ext uri="{FF2B5EF4-FFF2-40B4-BE49-F238E27FC236}">
                <a16:creationId xmlns:a16="http://schemas.microsoft.com/office/drawing/2014/main" id="{3438AF1A-B725-29FE-99B0-6559E6282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041154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D28876B-7556-9331-A05B-AC6AA657EFE4}"/>
              </a:ext>
            </a:extLst>
          </p:cNvPr>
          <p:cNvSpPr/>
          <p:nvPr/>
        </p:nvSpPr>
        <p:spPr>
          <a:xfrm>
            <a:off x="2527821" y="64077"/>
            <a:ext cx="6920979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Keeping Your Data Safe: A Beginner's Guide to Encryption at Rest</a:t>
            </a:r>
          </a:p>
        </p:txBody>
      </p:sp>
    </p:spTree>
    <p:extLst>
      <p:ext uri="{BB962C8B-B14F-4D97-AF65-F5344CB8AC3E}">
        <p14:creationId xmlns:p14="http://schemas.microsoft.com/office/powerpoint/2010/main" val="97856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30014" y="657760"/>
            <a:ext cx="11788771" cy="59400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Implementing "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Encryption at REST"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involves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encrypting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the data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stored in databases, on servers, or any storage medium so that it remains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secure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even when it's not actively being used or transmitted. Here's a beginner-friendly guide to implement encryption at rest:</a:t>
            </a:r>
          </a:p>
          <a:p>
            <a:pPr marL="457200" indent="-457200" algn="l">
              <a:buFont typeface="+mj-lt"/>
              <a:buAutoNum type="arabicPeriod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Choose an Encryption Algorithm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Select a robust encryption algorithm. Common choices include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AES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(Advanced Encryption Standard) and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RSA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(Rivest-Shamir-Adleman).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AES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is a symmetric encryption algorithm (uses the same key for encryption and decryption), while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RSA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is an asymmetric encryption algorithm (uses public and private keys).</a:t>
            </a:r>
          </a:p>
          <a:p>
            <a:pPr algn="l">
              <a:buFont typeface="+mj-lt"/>
              <a:buAutoNum type="arabicPeriod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Identify Sensitive Data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Determine which data needs encryption.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Sensitive information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such as personal details, financial records, passwords, or any confidential data should be encrypted.</a:t>
            </a:r>
          </a:p>
          <a:p>
            <a:pPr algn="l">
              <a:buFont typeface="+mj-lt"/>
              <a:buAutoNum type="arabicPeriod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Encrypt Data Before Storage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Use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encryption libraries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or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built-in encryption features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provided by your programming language or database system to encrypt sensitive data before storing it. For example, in a Java application, you might use libraries like Java Cryptography Architecture (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JCA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) for encryption.</a:t>
            </a:r>
          </a:p>
          <a:p>
            <a:pPr algn="l">
              <a:buFont typeface="+mj-lt"/>
              <a:buAutoNum type="arabicPeriod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Secure Encryption Keys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Safeguard encryption keys. Keys are essential for encrypting and decrypting data. Store them securely using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key management system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or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hardware security modules (HSMs).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Ensure that only authorized individuals have access to these keys.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28876B-7556-9331-A05B-AC6AA657EFE4}"/>
              </a:ext>
            </a:extLst>
          </p:cNvPr>
          <p:cNvSpPr/>
          <p:nvPr/>
        </p:nvSpPr>
        <p:spPr>
          <a:xfrm>
            <a:off x="2527821" y="64077"/>
            <a:ext cx="6920979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Keeping Your Data Safe: A Beginner's Guide to Encryption at Rest</a:t>
            </a:r>
          </a:p>
        </p:txBody>
      </p:sp>
    </p:spTree>
    <p:extLst>
      <p:ext uri="{BB962C8B-B14F-4D97-AF65-F5344CB8AC3E}">
        <p14:creationId xmlns:p14="http://schemas.microsoft.com/office/powerpoint/2010/main" val="56657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7436" y="590864"/>
            <a:ext cx="11788771" cy="62324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 startAt="5"/>
            </a:pPr>
            <a:r>
              <a:rPr lang="en-US" sz="1900" b="1" i="0" dirty="0">
                <a:solidFill>
                  <a:srgbClr val="C00000"/>
                </a:solidFill>
                <a:effectLst/>
                <a:latin typeface="Söhne"/>
              </a:rPr>
              <a:t>Implement Secure Storage:</a:t>
            </a:r>
            <a:r>
              <a:rPr lang="en-US" sz="1900" b="0" i="0" dirty="0">
                <a:solidFill>
                  <a:srgbClr val="C00000"/>
                </a:solidFill>
                <a:effectLst/>
                <a:latin typeface="Söhne"/>
              </a:rPr>
              <a:t> </a:t>
            </a:r>
            <a: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  <a:t>Store encrypted data in secure storage systems. Ensure that the storage system or database is also </a:t>
            </a:r>
            <a:r>
              <a:rPr lang="en-US" sz="1900" b="0" i="0" dirty="0">
                <a:solidFill>
                  <a:srgbClr val="C00000"/>
                </a:solidFill>
                <a:effectLst/>
                <a:latin typeface="Söhne"/>
              </a:rPr>
              <a:t>secure</a:t>
            </a:r>
            <a: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  <a:t> to prevent unauthorized access. Apply additional security measures like </a:t>
            </a:r>
            <a:r>
              <a:rPr lang="en-US" sz="1900" b="0" i="0" dirty="0">
                <a:solidFill>
                  <a:srgbClr val="C00000"/>
                </a:solidFill>
                <a:effectLst/>
                <a:latin typeface="Söhne"/>
              </a:rPr>
              <a:t>access controls </a:t>
            </a:r>
            <a: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  <a:t>and </a:t>
            </a:r>
            <a:r>
              <a:rPr lang="en-US" sz="1900" b="0" i="0" dirty="0">
                <a:solidFill>
                  <a:srgbClr val="C00000"/>
                </a:solidFill>
                <a:effectLst/>
                <a:latin typeface="Söhne"/>
              </a:rPr>
              <a:t>regular security audits</a:t>
            </a:r>
            <a: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b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19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indent="-457200" algn="l">
              <a:buFont typeface="+mj-lt"/>
              <a:buAutoNum type="arabicPeriod" startAt="5"/>
            </a:pPr>
            <a:r>
              <a:rPr lang="en-US" sz="1900" b="1" i="0" dirty="0">
                <a:solidFill>
                  <a:srgbClr val="C00000"/>
                </a:solidFill>
                <a:effectLst/>
                <a:latin typeface="Söhne"/>
              </a:rPr>
              <a:t>Use Secure Transmission Protocols</a:t>
            </a:r>
            <a:r>
              <a:rPr lang="en-US" sz="19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  <a:t> When transmitting encrypted data, use secure communication protocols such as </a:t>
            </a:r>
            <a:r>
              <a:rPr lang="en-US" sz="1900" b="0" i="0" dirty="0">
                <a:solidFill>
                  <a:srgbClr val="C00000"/>
                </a:solidFill>
                <a:effectLst/>
                <a:latin typeface="Söhne"/>
              </a:rPr>
              <a:t>HTTPS</a:t>
            </a:r>
            <a: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  <a:t> (HTTP over SSL/TLS) to ensure the encrypted data remains secure during transit.</a:t>
            </a:r>
            <a:b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19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indent="-457200" algn="l">
              <a:buFont typeface="+mj-lt"/>
              <a:buAutoNum type="arabicPeriod" startAt="5"/>
            </a:pPr>
            <a:r>
              <a:rPr lang="en-US" sz="1900" b="1" i="0" dirty="0">
                <a:solidFill>
                  <a:srgbClr val="C00000"/>
                </a:solidFill>
                <a:effectLst/>
                <a:latin typeface="Söhne"/>
              </a:rPr>
              <a:t>Regularly Update and Monitor Security Measures</a:t>
            </a:r>
            <a:r>
              <a:rPr lang="en-US" sz="19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  <a:t> Stay updated with the latest security practices, encryption standards, and vulnerabilities. Regularly monitor and audit your encryption implementation to identify and address any potential security loopholes.</a:t>
            </a:r>
            <a:b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19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indent="-457200" algn="l">
              <a:buFont typeface="+mj-lt"/>
              <a:buAutoNum type="arabicPeriod" startAt="5"/>
            </a:pPr>
            <a:r>
              <a:rPr lang="en-US" sz="1900" b="1" i="0" dirty="0">
                <a:solidFill>
                  <a:srgbClr val="C00000"/>
                </a:solidFill>
                <a:effectLst/>
                <a:latin typeface="Söhne"/>
              </a:rPr>
              <a:t>Compliance and Regulations</a:t>
            </a:r>
            <a:r>
              <a:rPr lang="en-US" sz="19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  <a:t> Be aware of industry-specific regulations and compliance requirements related to data encryption. Ensure that your implementation meets these standards, such as </a:t>
            </a:r>
            <a:r>
              <a:rPr lang="en-US" sz="1900" b="0" i="0" dirty="0">
                <a:solidFill>
                  <a:srgbClr val="C00000"/>
                </a:solidFill>
                <a:effectLst/>
                <a:latin typeface="Söhne"/>
              </a:rPr>
              <a:t>GDPR</a:t>
            </a:r>
            <a: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1900" b="0" i="0" dirty="0">
                <a:solidFill>
                  <a:srgbClr val="C00000"/>
                </a:solidFill>
                <a:effectLst/>
                <a:latin typeface="Söhne"/>
              </a:rPr>
              <a:t>HIPAA</a:t>
            </a:r>
            <a: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  <a:t>, etc., if applicable.</a:t>
            </a:r>
            <a:b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19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  <a:t>Remember, while </a:t>
            </a:r>
            <a:r>
              <a:rPr lang="en-US" sz="1900" b="0" i="0" dirty="0">
                <a:solidFill>
                  <a:srgbClr val="C00000"/>
                </a:solidFill>
                <a:effectLst/>
                <a:latin typeface="Söhne"/>
              </a:rPr>
              <a:t>encryption at rest </a:t>
            </a:r>
            <a: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  <a:t>is crucial for data security, it's only one aspect of a comprehensive security strategy. It's essential to combine encryption with other security measures like </a:t>
            </a:r>
            <a:r>
              <a:rPr lang="en-US" sz="1900" b="0" i="0" dirty="0">
                <a:solidFill>
                  <a:srgbClr val="C00000"/>
                </a:solidFill>
                <a:effectLst/>
                <a:latin typeface="Söhne"/>
              </a:rPr>
              <a:t>authentication, access controls, regular backups, and secure coding practices </a:t>
            </a:r>
            <a: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  <a:t>to build a robust security framework.</a:t>
            </a:r>
            <a:b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19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  <a:t>Always consult security professionals or experts when implementing encryption, especially in sensitive environments or applications handling highly confidential data.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28876B-7556-9331-A05B-AC6AA657EFE4}"/>
              </a:ext>
            </a:extLst>
          </p:cNvPr>
          <p:cNvSpPr/>
          <p:nvPr/>
        </p:nvSpPr>
        <p:spPr>
          <a:xfrm>
            <a:off x="2527821" y="64077"/>
            <a:ext cx="6920979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Keeping Your Data Safe: A Beginner's Guide to Encryption at Rest</a:t>
            </a:r>
          </a:p>
        </p:txBody>
      </p:sp>
    </p:spTree>
    <p:extLst>
      <p:ext uri="{BB962C8B-B14F-4D97-AF65-F5344CB8AC3E}">
        <p14:creationId xmlns:p14="http://schemas.microsoft.com/office/powerpoint/2010/main" val="259092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91365</TotalTime>
  <Words>753</Words>
  <Application>Microsoft Office PowerPoint</Application>
  <PresentationFormat>Widescreen</PresentationFormat>
  <Paragraphs>29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9890</cp:revision>
  <dcterms:created xsi:type="dcterms:W3CDTF">2006-08-16T00:00:00Z</dcterms:created>
  <dcterms:modified xsi:type="dcterms:W3CDTF">2024-01-28T05:05:52Z</dcterms:modified>
</cp:coreProperties>
</file>