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1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8" r:id="rId24"/>
    <p:sldId id="499" r:id="rId25"/>
    <p:sldId id="500" r:id="rId26"/>
    <p:sldId id="501" r:id="rId27"/>
    <p:sldId id="502" r:id="rId28"/>
    <p:sldId id="503" r:id="rId29"/>
    <p:sldId id="472" r:id="rId3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29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40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00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1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55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F5EA-519C-4DAE-875C-24DC3D9C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8706937" cy="557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84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FFE0-5DA9-4773-B9A3-FCB489AF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36" y="1752600"/>
            <a:ext cx="8943327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</p:spTree>
    <p:extLst>
      <p:ext uri="{BB962C8B-B14F-4D97-AF65-F5344CB8AC3E}">
        <p14:creationId xmlns:p14="http://schemas.microsoft.com/office/powerpoint/2010/main" val="4265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209800" y="13595"/>
            <a:ext cx="822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Linux and Mac OS X operating systems | How to keep SSH connections alive?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D094-FE96-4DBE-9E7E-F11D344CAB77}"/>
              </a:ext>
            </a:extLst>
          </p:cNvPr>
          <p:cNvSpPr/>
          <p:nvPr/>
        </p:nvSpPr>
        <p:spPr>
          <a:xfrm>
            <a:off x="633713" y="1143000"/>
            <a:ext cx="685376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man </a:t>
            </a:r>
            <a:r>
              <a:rPr lang="en-US" sz="1800" dirty="0" err="1"/>
              <a:t>ssh_config</a:t>
            </a:r>
            <a:endParaRPr lang="en-US" sz="1800" dirty="0"/>
          </a:p>
          <a:p>
            <a:r>
              <a:rPr lang="en-US" sz="1800" dirty="0"/>
              <a:t>[ec2-user@ip-172-31-89-104 ~]$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</a:t>
            </a:r>
          </a:p>
          <a:p>
            <a:r>
              <a:rPr lang="en-US" sz="1800" dirty="0"/>
              <a:t>[ec2-user@ip-172-31-89-104 ~]$ cd 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pwd</a:t>
            </a:r>
            <a:endParaRPr lang="en-US" sz="1800" dirty="0"/>
          </a:p>
          <a:p>
            <a:r>
              <a:rPr lang="en-US" sz="1800" dirty="0"/>
              <a:t>/home/ec2-user/.</a:t>
            </a:r>
            <a:r>
              <a:rPr lang="en-US" sz="1800" dirty="0" err="1"/>
              <a:t>ssh</a:t>
            </a:r>
            <a:endParaRPr lang="en-US" sz="1800" dirty="0"/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touch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ls</a:t>
            </a:r>
          </a:p>
          <a:p>
            <a:r>
              <a:rPr lang="en-US" sz="1800" dirty="0" err="1"/>
              <a:t>authorized_keys</a:t>
            </a:r>
            <a:r>
              <a:rPr lang="en-US" sz="1800" dirty="0"/>
              <a:t> 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vi 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/>
              <a:t>Bad owner or permissions on /home/ec2-user/.</a:t>
            </a:r>
            <a:r>
              <a:rPr lang="en-US" sz="1800" dirty="0" err="1"/>
              <a:t>ssh</a:t>
            </a:r>
            <a:r>
              <a:rPr lang="en-US" sz="1800" dirty="0"/>
              <a:t>/config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ssh</a:t>
            </a:r>
            <a:r>
              <a:rPr lang="en-US" sz="1800" dirty="0"/>
              <a:t> example</a:t>
            </a:r>
          </a:p>
          <a:p>
            <a:r>
              <a:rPr lang="en-US" sz="1800" dirty="0" err="1"/>
              <a:t>ssh</a:t>
            </a:r>
            <a:r>
              <a:rPr lang="en-US" sz="1800" dirty="0"/>
              <a:t>: Could not resolve hostname example: Name or service not known</a:t>
            </a:r>
          </a:p>
          <a:p>
            <a:r>
              <a:rPr lang="en-US" sz="1800" dirty="0"/>
              <a:t>[ec2-user@ip-172-31-89-104 .</a:t>
            </a:r>
            <a:r>
              <a:rPr lang="en-US" sz="1800" dirty="0" err="1"/>
              <a:t>ssh</a:t>
            </a:r>
            <a:r>
              <a:rPr lang="en-US" sz="1800" dirty="0"/>
              <a:t>]$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E314-7E18-4093-A21C-BDC260840374}"/>
              </a:ext>
            </a:extLst>
          </p:cNvPr>
          <p:cNvSpPr/>
          <p:nvPr/>
        </p:nvSpPr>
        <p:spPr>
          <a:xfrm>
            <a:off x="8205487" y="1143000"/>
            <a:ext cx="3352800" cy="175432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Host example</a:t>
            </a:r>
          </a:p>
          <a:p>
            <a:r>
              <a:rPr lang="en-US" sz="1800" dirty="0"/>
              <a:t>    Hostname example.com</a:t>
            </a:r>
          </a:p>
          <a:p>
            <a:r>
              <a:rPr lang="en-US" sz="1800" dirty="0"/>
              <a:t>    Port 7822</a:t>
            </a:r>
          </a:p>
          <a:p>
            <a:r>
              <a:rPr lang="en-US" sz="1800" dirty="0"/>
              <a:t>    User username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ServerAliveInterval</a:t>
            </a:r>
            <a:r>
              <a:rPr lang="en-US" sz="1800" dirty="0"/>
              <a:t> 240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ServerAliveCountMax</a:t>
            </a:r>
            <a:r>
              <a:rPr lang="en-US" sz="1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8537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833600" y="87868"/>
            <a:ext cx="1055793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Install Tomcat using Yum Package Manager, Configure Apache Tomcat Users and Deploy the WAR file in Amazon EC2 Instance?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62B3-E062-4A9B-96B1-E69B3DD9E6FD}"/>
              </a:ext>
            </a:extLst>
          </p:cNvPr>
          <p:cNvSpPr/>
          <p:nvPr/>
        </p:nvSpPr>
        <p:spPr>
          <a:xfrm>
            <a:off x="410635" y="920583"/>
            <a:ext cx="11476565" cy="56323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list tomcat*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yum install tomcat tomcat-admin-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tomcat-docs-</a:t>
            </a:r>
            <a:r>
              <a:rPr lang="en-US" sz="1800" dirty="0" err="1">
                <a:solidFill>
                  <a:schemeClr val="tx1"/>
                </a:solidFill>
              </a:rPr>
              <a:t>webapp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javadoc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jsvc</a:t>
            </a:r>
            <a:r>
              <a:rPr lang="en-US" sz="1800" dirty="0">
                <a:solidFill>
                  <a:schemeClr val="tx1"/>
                </a:solidFill>
              </a:rPr>
              <a:t> tomcat-</a:t>
            </a:r>
            <a:r>
              <a:rPr lang="en-US" sz="1800" dirty="0" err="1">
                <a:solidFill>
                  <a:schemeClr val="tx1"/>
                </a:solidFill>
              </a:rPr>
              <a:t>webapps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tomcatjss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stop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service tomcat restart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stop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whereis</a:t>
            </a:r>
            <a:r>
              <a:rPr lang="en-US" sz="1800" dirty="0">
                <a:solidFill>
                  <a:schemeClr val="tx1"/>
                </a:solidFill>
              </a:rPr>
              <a:t>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systemctl</a:t>
            </a:r>
            <a:r>
              <a:rPr lang="en-US" sz="1800" dirty="0">
                <a:solidFill>
                  <a:schemeClr val="tx1"/>
                </a:solidFill>
              </a:rPr>
              <a:t> restart tomcat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$ </a:t>
            </a:r>
            <a:r>
              <a:rPr lang="en-US" sz="1800" dirty="0" err="1">
                <a:solidFill>
                  <a:schemeClr val="tx1"/>
                </a:solidFill>
              </a:rPr>
              <a:t>sudo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chown</a:t>
            </a:r>
            <a:r>
              <a:rPr lang="en-US" sz="1800" dirty="0">
                <a:solidFill>
                  <a:schemeClr val="tx1"/>
                </a:solidFill>
              </a:rPr>
              <a:t> -R ec2-user: /var/log/tomcat</a:t>
            </a:r>
          </a:p>
        </p:txBody>
      </p:sp>
    </p:spTree>
    <p:extLst>
      <p:ext uri="{BB962C8B-B14F-4D97-AF65-F5344CB8AC3E}">
        <p14:creationId xmlns:p14="http://schemas.microsoft.com/office/powerpoint/2010/main" val="32314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545C-EEE8-4B4F-BC37-17141354D0E9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8129A-007D-4230-89DD-5C304BAD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1828800"/>
            <a:ext cx="8301565" cy="25162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846852" y="1404944"/>
            <a:ext cx="65191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/>
              </a:rPr>
              <a:t>To </a:t>
            </a:r>
            <a:r>
              <a:rPr lang="en-US" sz="1600" b="1" dirty="0">
                <a:solidFill>
                  <a:schemeClr val="bg1"/>
                </a:solidFill>
                <a:latin typeface="roboto"/>
              </a:rPr>
              <a:t>remove a package from Linux</a:t>
            </a:r>
            <a:r>
              <a:rPr lang="en-US" sz="1600" dirty="0">
                <a:solidFill>
                  <a:schemeClr val="bg1"/>
                </a:solidFill>
                <a:latin typeface="roboto"/>
              </a:rPr>
              <a:t>, use the following yum commands: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AD19E-EF1E-46E7-86E6-F6DABA1FC984}"/>
              </a:ext>
            </a:extLst>
          </p:cNvPr>
          <p:cNvSpPr/>
          <p:nvPr/>
        </p:nvSpPr>
        <p:spPr>
          <a:xfrm>
            <a:off x="207436" y="4689346"/>
            <a:ext cx="11832164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Note:</a:t>
            </a:r>
            <a:r>
              <a:rPr lang="en-US" sz="1800" dirty="0">
                <a:latin typeface="roboto"/>
              </a:rPr>
              <a:t> </a:t>
            </a:r>
          </a:p>
          <a:p>
            <a:endParaRPr lang="en-US" sz="18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roboto"/>
              </a:rPr>
              <a:t>Only root users and users added to the </a:t>
            </a:r>
            <a:r>
              <a:rPr lang="en-US" sz="1800" dirty="0" err="1">
                <a:latin typeface="roboto"/>
              </a:rPr>
              <a:t>sudousers</a:t>
            </a:r>
            <a:r>
              <a:rPr lang="en-US" sz="1800" dirty="0">
                <a:latin typeface="roboto"/>
              </a:rPr>
              <a:t> group have permission to install and remove packages in Linux 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/>
              <a:t>Uncesscerary</a:t>
            </a:r>
            <a:r>
              <a:rPr lang="en-US" sz="1800" dirty="0"/>
              <a:t> packages slow down system performance and take up storage space. If specific software isn’t being used, then it’s best to remove it, and doing so is easy.</a:t>
            </a:r>
          </a:p>
        </p:txBody>
      </p:sp>
    </p:spTree>
    <p:extLst>
      <p:ext uri="{BB962C8B-B14F-4D97-AF65-F5344CB8AC3E}">
        <p14:creationId xmlns:p14="http://schemas.microsoft.com/office/powerpoint/2010/main" val="41346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F953A-47BC-4EB3-99A0-578AD5E214C2}"/>
              </a:ext>
            </a:extLst>
          </p:cNvPr>
          <p:cNvSpPr/>
          <p:nvPr/>
        </p:nvSpPr>
        <p:spPr>
          <a:xfrm>
            <a:off x="76200" y="2344421"/>
            <a:ext cx="555394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Remove Packages with Dependencies Using Yum?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48-9F10-4F1C-86CB-B3DDCED7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90736"/>
            <a:ext cx="7430537" cy="1276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07E6CC-4D33-4170-A7F8-41F72CAF1B4B}"/>
              </a:ext>
            </a:extLst>
          </p:cNvPr>
          <p:cNvSpPr/>
          <p:nvPr/>
        </p:nvSpPr>
        <p:spPr>
          <a:xfrm>
            <a:off x="76200" y="857123"/>
            <a:ext cx="120396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Package dependencies are binaries, libraries, and modules on which software rely on. When installing software, it will automatically download and store the required dependencies.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In most cases, deleting software from the local package manager will also erase its dependencies (unless other programs require them).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404040"/>
                </a:solidFill>
                <a:latin typeface="roboto"/>
              </a:rPr>
              <a:t>Still, there are instances in which these dependencies have to be removed manually.</a:t>
            </a:r>
            <a:endParaRPr lang="en-US" sz="1400" b="0" i="0" dirty="0">
              <a:solidFill>
                <a:srgbClr val="404040"/>
              </a:solidFill>
              <a:effectLst/>
              <a:latin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B2F2E-D49A-45DD-A2D0-57128323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144247"/>
            <a:ext cx="7010400" cy="2625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97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97C7B-4351-4639-98A1-6906F509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937398"/>
            <a:ext cx="8657165" cy="57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DBFD0-E382-445C-AB90-CCE08A341788}"/>
              </a:ext>
            </a:extLst>
          </p:cNvPr>
          <p:cNvSpPr/>
          <p:nvPr/>
        </p:nvSpPr>
        <p:spPr>
          <a:xfrm>
            <a:off x="36442" y="1044939"/>
            <a:ext cx="1207935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404040"/>
                </a:solidFill>
                <a:latin typeface="roboto"/>
              </a:rPr>
              <a:t>In case you need to delete a package but are unsure of its exact file name, you can use one of the following command.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404040"/>
              </a:solidFill>
              <a:latin typeface="robo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output will list all installed packages with the specified phrase found in the file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After you have the exact name of the package you want to erase, you can uninstall it from your Linux 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5CEFF-6497-47D1-AAA3-3F706FEF7A06}"/>
              </a:ext>
            </a:extLst>
          </p:cNvPr>
          <p:cNvSpPr/>
          <p:nvPr/>
        </p:nvSpPr>
        <p:spPr>
          <a:xfrm>
            <a:off x="36443" y="3008468"/>
            <a:ext cx="4801314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yum list | grep [</a:t>
            </a:r>
            <a:r>
              <a:rPr lang="en-US" sz="2000" dirty="0" err="1">
                <a:latin typeface="Courier New" panose="02070309020205020404" pitchFamily="49" charset="0"/>
              </a:rPr>
              <a:t>package_name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1E57A-FD7C-4273-AE2B-69C5A998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57600"/>
            <a:ext cx="6609327" cy="2964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2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8688-36F4-40CE-A6DA-EEFD77865C28}"/>
              </a:ext>
            </a:extLst>
          </p:cNvPr>
          <p:cNvSpPr/>
          <p:nvPr/>
        </p:nvSpPr>
        <p:spPr>
          <a:xfrm>
            <a:off x="2321800" y="87868"/>
            <a:ext cx="7548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to Uninstall Tomcat using Yum Package Manager Amazon EC2 Instance? | How to Uninstall or Remove Packages from Linux OS?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38A57-2FD8-4562-A61C-B6100602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04331"/>
            <a:ext cx="11963400" cy="50964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872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2888974" y="1981200"/>
            <a:ext cx="6096000" cy="16030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Tomcat uninstall</a:t>
            </a:r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92104</TotalTime>
  <Words>1829</Words>
  <Application>Microsoft Office PowerPoint</Application>
  <PresentationFormat>Widescreen</PresentationFormat>
  <Paragraphs>228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AmazonEmber</vt:lpstr>
      <vt:lpstr>-apple-system</vt:lpstr>
      <vt:lpstr>Arial</vt:lpstr>
      <vt:lpstr>Calibri</vt:lpstr>
      <vt:lpstr>Courier New</vt:lpstr>
      <vt:lpstr>medium-content-sans-serif-font</vt:lpstr>
      <vt:lpstr>medium-content-serif-font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9804</cp:revision>
  <dcterms:created xsi:type="dcterms:W3CDTF">2006-08-16T00:00:00Z</dcterms:created>
  <dcterms:modified xsi:type="dcterms:W3CDTF">2022-04-22T03:09:22Z</dcterms:modified>
</cp:coreProperties>
</file>