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9"/>
  </p:notesMasterIdLst>
  <p:sldIdLst>
    <p:sldId id="458" r:id="rId2"/>
    <p:sldId id="469" r:id="rId3"/>
    <p:sldId id="470" r:id="rId4"/>
    <p:sldId id="471" r:id="rId5"/>
    <p:sldId id="473" r:id="rId6"/>
    <p:sldId id="468" r:id="rId7"/>
    <p:sldId id="474" r:id="rId8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98" d="100"/>
          <a:sy n="98" d="100"/>
        </p:scale>
        <p:origin x="69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309" y="1534805"/>
            <a:ext cx="42100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736109" y="1003762"/>
            <a:ext cx="7616825" cy="533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Queues [point-to-point]</a:t>
            </a:r>
            <a:r>
              <a:rPr lang="en-US" sz="1200" dirty="0"/>
              <a:t>: Queue’s are based on point-to-point messaging model where messages are sent to a queue. Each message has exactly one sender and one receiver. Message is guaranteed to be delivered to only one receiver.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736109" y="3439805"/>
            <a:ext cx="2478410" cy="306324"/>
          </a:xfrm>
          <a:prstGeom prst="wedgeRectCallout">
            <a:avLst>
              <a:gd name="adj1" fmla="val 45591"/>
              <a:gd name="adj2" fmla="val -29482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 err="1"/>
              <a:t>SpringBootJMSProducer</a:t>
            </a:r>
            <a:r>
              <a:rPr lang="en-US" sz="1200" dirty="0"/>
              <a:t> Application</a:t>
            </a:r>
          </a:p>
          <a:p>
            <a:pPr algn="ctr"/>
            <a:r>
              <a:rPr lang="en-US" sz="1200" dirty="0"/>
              <a:t>c</a:t>
            </a:r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625825" y="2754005"/>
            <a:ext cx="69509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ular Callout 12"/>
          <p:cNvSpPr/>
          <p:nvPr/>
        </p:nvSpPr>
        <p:spPr>
          <a:xfrm>
            <a:off x="5979790" y="3607107"/>
            <a:ext cx="2478409" cy="306324"/>
          </a:xfrm>
          <a:prstGeom prst="wedgeRectCallout">
            <a:avLst>
              <a:gd name="adj1" fmla="val -33095"/>
              <a:gd name="adj2" fmla="val -35727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SpringBootJMSReceiver</a:t>
            </a:r>
            <a:r>
              <a:rPr lang="en-US" sz="1200" dirty="0"/>
              <a:t> Application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124200" y="35739"/>
            <a:ext cx="3124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SpringBoot + JMS + RabbitMQ+AWS example </a:t>
            </a:r>
          </a:p>
        </p:txBody>
      </p:sp>
      <p:pic>
        <p:nvPicPr>
          <p:cNvPr id="7" name="Picture 2" descr="Image result for rabbitmq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468" y="3683701"/>
            <a:ext cx="1233731" cy="45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88" y="806584"/>
            <a:ext cx="6573837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684363" y="1219200"/>
            <a:ext cx="1783237" cy="384048"/>
          </a:xfrm>
          <a:prstGeom prst="wedgeRoundRectCallout">
            <a:avLst>
              <a:gd name="adj1" fmla="val -46136"/>
              <a:gd name="adj2" fmla="val 14595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This is container for the messages.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3429000" y="1179576"/>
            <a:ext cx="1783237" cy="384048"/>
          </a:xfrm>
          <a:prstGeom prst="wedgeRoundRectCallout">
            <a:avLst>
              <a:gd name="adj1" fmla="val -33449"/>
              <a:gd name="adj2" fmla="val 13122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Routes the message to a queue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5B6EC9-36B2-45E1-8C84-640DF43A4713}"/>
              </a:ext>
            </a:extLst>
          </p:cNvPr>
          <p:cNvSpPr/>
          <p:nvPr/>
        </p:nvSpPr>
        <p:spPr>
          <a:xfrm>
            <a:off x="3124200" y="35739"/>
            <a:ext cx="3124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SpringBoot + JMS + RabbitMQ+AWS example </a:t>
            </a:r>
          </a:p>
        </p:txBody>
      </p:sp>
      <p:sp>
        <p:nvSpPr>
          <p:cNvPr id="11" name="Rectangular Callout 3">
            <a:extLst>
              <a:ext uri="{FF2B5EF4-FFF2-40B4-BE49-F238E27FC236}">
                <a16:creationId xmlns:a16="http://schemas.microsoft.com/office/drawing/2014/main" id="{DEE1B0FD-A925-4CB5-89E9-A25B277F19B0}"/>
              </a:ext>
            </a:extLst>
          </p:cNvPr>
          <p:cNvSpPr/>
          <p:nvPr/>
        </p:nvSpPr>
        <p:spPr>
          <a:xfrm>
            <a:off x="155575" y="3136456"/>
            <a:ext cx="2478410" cy="306324"/>
          </a:xfrm>
          <a:prstGeom prst="wedgeRectCallout">
            <a:avLst>
              <a:gd name="adj1" fmla="val 34601"/>
              <a:gd name="adj2" fmla="val -3107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 err="1"/>
              <a:t>SpringBootJMSProducer</a:t>
            </a:r>
            <a:r>
              <a:rPr lang="en-US" sz="1200" dirty="0"/>
              <a:t> Application</a:t>
            </a:r>
          </a:p>
          <a:p>
            <a:pPr algn="ctr"/>
            <a:r>
              <a:rPr lang="en-US" sz="1200" dirty="0"/>
              <a:t>c</a:t>
            </a:r>
          </a:p>
        </p:txBody>
      </p:sp>
      <p:sp>
        <p:nvSpPr>
          <p:cNvPr id="12" name="Rectangular Callout 12">
            <a:extLst>
              <a:ext uri="{FF2B5EF4-FFF2-40B4-BE49-F238E27FC236}">
                <a16:creationId xmlns:a16="http://schemas.microsoft.com/office/drawing/2014/main" id="{E1E88F6E-D5E6-4A1C-9F8B-653CC7264EE2}"/>
              </a:ext>
            </a:extLst>
          </p:cNvPr>
          <p:cNvSpPr/>
          <p:nvPr/>
        </p:nvSpPr>
        <p:spPr>
          <a:xfrm>
            <a:off x="6400800" y="3320422"/>
            <a:ext cx="2478409" cy="306324"/>
          </a:xfrm>
          <a:prstGeom prst="wedgeRectCallout">
            <a:avLst>
              <a:gd name="adj1" fmla="val -33095"/>
              <a:gd name="adj2" fmla="val -35727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SpringBootJMSReceiver</a:t>
            </a:r>
            <a:r>
              <a:rPr lang="en-US" sz="1200" dirty="0"/>
              <a:t> Application</a:t>
            </a:r>
          </a:p>
        </p:txBody>
      </p:sp>
    </p:spTree>
    <p:extLst>
      <p:ext uri="{BB962C8B-B14F-4D97-AF65-F5344CB8AC3E}">
        <p14:creationId xmlns:p14="http://schemas.microsoft.com/office/powerpoint/2010/main" val="185825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39DCF2-E4C2-4489-B60B-967037140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" y="402211"/>
            <a:ext cx="4715388" cy="467076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29000" y="35739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SpringBoot JMSProducer Application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886200" y="2514600"/>
            <a:ext cx="4648200" cy="384048"/>
          </a:xfrm>
          <a:prstGeom prst="wedgeRoundRectCallout">
            <a:avLst>
              <a:gd name="adj1" fmla="val -68291"/>
              <a:gd name="adj2" fmla="val 13613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Binding</a:t>
            </a:r>
            <a:r>
              <a:rPr lang="en-US" sz="1200" dirty="0"/>
              <a:t>: Binds the queue and topic exchange for a given queue name. </a:t>
            </a:r>
          </a:p>
        </p:txBody>
      </p:sp>
    </p:spTree>
    <p:extLst>
      <p:ext uri="{BB962C8B-B14F-4D97-AF65-F5344CB8AC3E}">
        <p14:creationId xmlns:p14="http://schemas.microsoft.com/office/powerpoint/2010/main" val="309773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685800"/>
            <a:ext cx="5654675" cy="422111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5715000" y="2286001"/>
            <a:ext cx="3352800" cy="1371600"/>
          </a:xfrm>
          <a:prstGeom prst="wedgeRoundRectCallout">
            <a:avLst>
              <a:gd name="adj1" fmla="val -86137"/>
              <a:gd name="adj2" fmla="val 6993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Spring Boot automatically creates a connection factory and a </a:t>
            </a:r>
            <a:r>
              <a:rPr lang="en-US" sz="1000" dirty="0" err="1"/>
              <a:t>RabbitTemplate</a:t>
            </a:r>
            <a:r>
              <a:rPr lang="en-US" sz="1000" dirty="0"/>
              <a:t>, reducing the amount of code you have to write.</a:t>
            </a:r>
            <a:endParaRPr lang="en-US" sz="1000" b="1" dirty="0"/>
          </a:p>
          <a:p>
            <a:pPr marL="171450" indent="-171450">
              <a:buFont typeface="Wingdings" pitchFamily="2" charset="2"/>
              <a:buChar char="ü"/>
            </a:pPr>
            <a:endParaRPr lang="en-US" sz="1000" b="1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b="1" dirty="0" err="1"/>
              <a:t>RabbitTemplate.convertAndSend</a:t>
            </a:r>
            <a:r>
              <a:rPr lang="en-US" sz="1000" dirty="0"/>
              <a:t> method converts java object to AMQP message and is send to default topic exchange. </a:t>
            </a:r>
          </a:p>
        </p:txBody>
      </p:sp>
      <p:sp>
        <p:nvSpPr>
          <p:cNvPr id="8" name="Rectangle 7"/>
          <p:cNvSpPr/>
          <p:nvPr/>
        </p:nvSpPr>
        <p:spPr>
          <a:xfrm>
            <a:off x="3429000" y="35739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SpringBoot JMSProducer Application</a:t>
            </a:r>
          </a:p>
        </p:txBody>
      </p:sp>
    </p:spTree>
    <p:extLst>
      <p:ext uri="{BB962C8B-B14F-4D97-AF65-F5344CB8AC3E}">
        <p14:creationId xmlns:p14="http://schemas.microsoft.com/office/powerpoint/2010/main" val="3097732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109" y="1150758"/>
            <a:ext cx="510540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867820" y="3172905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858000" y="2256391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029200" y="4267200"/>
            <a:ext cx="38862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Register a Receiver with the message listener container to receive messages. 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D7990-1107-4733-962B-1A89647DFD9A}"/>
              </a:ext>
            </a:extLst>
          </p:cNvPr>
          <p:cNvSpPr/>
          <p:nvPr/>
        </p:nvSpPr>
        <p:spPr>
          <a:xfrm>
            <a:off x="3429000" y="35739"/>
            <a:ext cx="2667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SpringBoot JMSConsumer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583FD-9F7B-4286-86AC-E2A8D6A58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" y="465138"/>
            <a:ext cx="4143263" cy="447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5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35922"/>
            <a:ext cx="4981575" cy="23526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35739"/>
            <a:ext cx="2667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SpringBoot JMSConsumer Application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4419600" y="1106424"/>
            <a:ext cx="3352800" cy="344424"/>
          </a:xfrm>
          <a:prstGeom prst="wedgeRoundRectCallout">
            <a:avLst>
              <a:gd name="adj1" fmla="val -44583"/>
              <a:gd name="adj2" fmla="val 17080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JMSReceiver class that will receive the message. </a:t>
            </a:r>
          </a:p>
        </p:txBody>
      </p:sp>
    </p:spTree>
    <p:extLst>
      <p:ext uri="{BB962C8B-B14F-4D97-AF65-F5344CB8AC3E}">
        <p14:creationId xmlns:p14="http://schemas.microsoft.com/office/powerpoint/2010/main" val="90208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16" y="609600"/>
            <a:ext cx="5897563" cy="27622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1068C19-962B-4ECF-BE18-2A17A23FB469}"/>
              </a:ext>
            </a:extLst>
          </p:cNvPr>
          <p:cNvSpPr/>
          <p:nvPr/>
        </p:nvSpPr>
        <p:spPr>
          <a:xfrm>
            <a:off x="3429000" y="35739"/>
            <a:ext cx="2667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SpringBoot JMSConsumer Application</a:t>
            </a:r>
          </a:p>
        </p:txBody>
      </p:sp>
    </p:spTree>
    <p:extLst>
      <p:ext uri="{BB962C8B-B14F-4D97-AF65-F5344CB8AC3E}">
        <p14:creationId xmlns:p14="http://schemas.microsoft.com/office/powerpoint/2010/main" val="2778150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84057</TotalTime>
  <Words>174</Words>
  <Application>Microsoft Office PowerPoint</Application>
  <PresentationFormat>Custom</PresentationFormat>
  <Paragraphs>31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9294</cp:revision>
  <dcterms:created xsi:type="dcterms:W3CDTF">2006-08-16T00:00:00Z</dcterms:created>
  <dcterms:modified xsi:type="dcterms:W3CDTF">2022-05-13T02:53:38Z</dcterms:modified>
</cp:coreProperties>
</file>