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AA57-4071-4FC9-B184-208BADF0EDD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0D1CF-00F4-4615-8181-520D8973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36" y="3429000"/>
            <a:ext cx="6581149" cy="23476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E736E12-F29F-4003-A7FD-B629143CA029}"/>
              </a:ext>
            </a:extLst>
          </p:cNvPr>
          <p:cNvSpPr/>
          <p:nvPr/>
        </p:nvSpPr>
        <p:spPr>
          <a:xfrm>
            <a:off x="1690654" y="1767163"/>
            <a:ext cx="7823732" cy="750774"/>
          </a:xfrm>
          <a:prstGeom prst="wedgeRoundRectCallout">
            <a:avLst>
              <a:gd name="adj1" fmla="val -10565"/>
              <a:gd name="adj2" fmla="val 179856"/>
              <a:gd name="adj3" fmla="val 16667"/>
            </a:avLst>
          </a:prstGeo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Will See how to upload multiple files in Spring Boot with MultipartFile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73938"/>
            <a:ext cx="7617726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Spring Boot File Upload Example with MultipartFile</a:t>
            </a:r>
          </a:p>
        </p:txBody>
      </p:sp>
    </p:spTree>
    <p:extLst>
      <p:ext uri="{BB962C8B-B14F-4D97-AF65-F5344CB8AC3E}">
        <p14:creationId xmlns:p14="http://schemas.microsoft.com/office/powerpoint/2010/main" val="44934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28</cp:revision>
  <dcterms:created xsi:type="dcterms:W3CDTF">2021-04-27T08:54:39Z</dcterms:created>
  <dcterms:modified xsi:type="dcterms:W3CDTF">2021-07-05T04:30:00Z</dcterms:modified>
</cp:coreProperties>
</file>