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1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955800" y="43108"/>
            <a:ext cx="8026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Install OpenJDK in Amazon EC2 Instance or Linux Operating System?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5A9CA-313A-944A-6A4D-C1BC4BB40196}"/>
              </a:ext>
            </a:extLst>
          </p:cNvPr>
          <p:cNvSpPr txBox="1"/>
          <p:nvPr/>
        </p:nvSpPr>
        <p:spPr>
          <a:xfrm>
            <a:off x="410635" y="1070662"/>
            <a:ext cx="4864098" cy="19806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yum list java*</a:t>
            </a:r>
          </a:p>
          <a:p>
            <a:r>
              <a:rPr lang="en-US" dirty="0" err="1"/>
              <a:t>sudo</a:t>
            </a:r>
            <a:r>
              <a:rPr lang="en-US" dirty="0"/>
              <a:t> yum remove java*</a:t>
            </a:r>
          </a:p>
          <a:p>
            <a:r>
              <a:rPr lang="en-US" dirty="0"/>
              <a:t>java -version</a:t>
            </a:r>
          </a:p>
          <a:p>
            <a:r>
              <a:rPr lang="en-US" dirty="0" err="1"/>
              <a:t>sudo</a:t>
            </a:r>
            <a:r>
              <a:rPr lang="en-US" dirty="0"/>
              <a:t> yum install &lt;Package name&gt;</a:t>
            </a:r>
          </a:p>
          <a:p>
            <a:r>
              <a:rPr lang="en-US" dirty="0"/>
              <a:t>Which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B3135-04EE-5C29-760D-EF0C9465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3628803"/>
            <a:ext cx="11921067" cy="30071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718D28-F3BE-E9AA-4537-22FB6F7D386C}"/>
              </a:ext>
            </a:extLst>
          </p:cNvPr>
          <p:cNvCxnSpPr/>
          <p:nvPr/>
        </p:nvCxnSpPr>
        <p:spPr>
          <a:xfrm flipH="1">
            <a:off x="7315200" y="2616200"/>
            <a:ext cx="16002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90318</TotalTime>
  <Words>35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9671</cp:revision>
  <dcterms:created xsi:type="dcterms:W3CDTF">2006-08-16T00:00:00Z</dcterms:created>
  <dcterms:modified xsi:type="dcterms:W3CDTF">2022-09-29T05:21:49Z</dcterms:modified>
</cp:coreProperties>
</file>