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817035" y="86789"/>
            <a:ext cx="1068916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Download, Install MongoDB 6.0.5 on Windows 11| Complete Setup of MongoDB Server, Compass &amp; 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9129B-6D57-A632-B015-D2BBF45A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017" y="1153590"/>
            <a:ext cx="96012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93112</TotalTime>
  <Words>21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9992</cp:revision>
  <dcterms:created xsi:type="dcterms:W3CDTF">2006-08-16T00:00:00Z</dcterms:created>
  <dcterms:modified xsi:type="dcterms:W3CDTF">2023-03-19T03:09:30Z</dcterms:modified>
</cp:coreProperties>
</file>