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6"/>
  </p:notesMasterIdLst>
  <p:sldIdLst>
    <p:sldId id="471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8" r:id="rId14"/>
    <p:sldId id="486" r:id="rId1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5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0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4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7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1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5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0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ebp"/><Relationship Id="rId5" Type="http://schemas.openxmlformats.org/officeDocument/2006/relationships/image" Target="../media/image3.png"/><Relationship Id="rId4" Type="http://schemas.openxmlformats.org/officeDocument/2006/relationships/image" Target="../media/image2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2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3B75A-D18A-ECC1-3C45-39088C62D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09900"/>
            <a:ext cx="1905000" cy="1905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6AF735-BFF9-1A70-A484-8EF0382B61AD}"/>
              </a:ext>
            </a:extLst>
          </p:cNvPr>
          <p:cNvSpPr/>
          <p:nvPr/>
        </p:nvSpPr>
        <p:spPr>
          <a:xfrm>
            <a:off x="7086600" y="2133600"/>
            <a:ext cx="4800600" cy="3657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DAA8377-7316-8D7E-523E-3C554282423C}"/>
              </a:ext>
            </a:extLst>
          </p:cNvPr>
          <p:cNvSpPr/>
          <p:nvPr/>
        </p:nvSpPr>
        <p:spPr>
          <a:xfrm>
            <a:off x="3390901" y="3695700"/>
            <a:ext cx="3276600" cy="5334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0102B8-B4CA-0908-B08B-E79E0BF7DC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438400"/>
            <a:ext cx="1930400" cy="1447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4F6E6F-D087-1225-78BF-C28114FF8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934" y="2744057"/>
            <a:ext cx="1605844" cy="836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123B9F-ADF9-7A73-5D8B-9EF08553E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29100"/>
            <a:ext cx="1291917" cy="12919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EF3EA7-1C0B-E5E3-82DE-7FA362E01C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76271"/>
            <a:ext cx="1219200" cy="1219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E45460-8B62-05A9-E74D-744B16DE6F8E}"/>
              </a:ext>
            </a:extLst>
          </p:cNvPr>
          <p:cNvSpPr txBox="1"/>
          <p:nvPr/>
        </p:nvSpPr>
        <p:spPr>
          <a:xfrm>
            <a:off x="8418358" y="1600200"/>
            <a:ext cx="1753237" cy="4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A3A7F-A722-3573-524B-342199AB21EB}"/>
              </a:ext>
            </a:extLst>
          </p:cNvPr>
          <p:cNvSpPr txBox="1"/>
          <p:nvPr/>
        </p:nvSpPr>
        <p:spPr>
          <a:xfrm>
            <a:off x="1478812" y="2539900"/>
            <a:ext cx="776175" cy="4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3BD2C-0EA2-7B7F-E01B-0BB62AED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35" y="2379791"/>
            <a:ext cx="6650564" cy="29365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22B6B-92B9-8AFA-D81E-889EDCA7E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2163909"/>
            <a:ext cx="3238781" cy="336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39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95D6B-94CC-00DE-AEE1-9439BCD6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59" y="1767696"/>
            <a:ext cx="762828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336D3-EB4B-BC1E-1844-D97A956010FD}"/>
              </a:ext>
            </a:extLst>
          </p:cNvPr>
          <p:cNvSpPr/>
          <p:nvPr/>
        </p:nvSpPr>
        <p:spPr>
          <a:xfrm>
            <a:off x="3175472" y="3196067"/>
            <a:ext cx="1371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B4F75-A451-1A5A-FB07-DFCA8086BDFD}"/>
              </a:ext>
            </a:extLst>
          </p:cNvPr>
          <p:cNvSpPr/>
          <p:nvPr/>
        </p:nvSpPr>
        <p:spPr>
          <a:xfrm>
            <a:off x="7473716" y="1636414"/>
            <a:ext cx="1371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8D5D0-6634-5093-E61C-0C11915879B4}"/>
              </a:ext>
            </a:extLst>
          </p:cNvPr>
          <p:cNvSpPr/>
          <p:nvPr/>
        </p:nvSpPr>
        <p:spPr>
          <a:xfrm>
            <a:off x="7442672" y="5253467"/>
            <a:ext cx="13716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844102-6D1F-7C09-DBE1-E593D2964964}"/>
              </a:ext>
            </a:extLst>
          </p:cNvPr>
          <p:cNvCxnSpPr>
            <a:cxnSpLocks/>
          </p:cNvCxnSpPr>
          <p:nvPr/>
        </p:nvCxnSpPr>
        <p:spPr>
          <a:xfrm flipV="1">
            <a:off x="3967899" y="1836469"/>
            <a:ext cx="3474773" cy="13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7D1DD-96A6-E6B3-994B-7D47411392EF}"/>
              </a:ext>
            </a:extLst>
          </p:cNvPr>
          <p:cNvCxnSpPr/>
          <p:nvPr/>
        </p:nvCxnSpPr>
        <p:spPr>
          <a:xfrm>
            <a:off x="8159516" y="3008014"/>
            <a:ext cx="0" cy="224545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9F5474-E3BE-88A1-65AC-97395A744E65}"/>
              </a:ext>
            </a:extLst>
          </p:cNvPr>
          <p:cNvSpPr txBox="1"/>
          <p:nvPr/>
        </p:nvSpPr>
        <p:spPr>
          <a:xfrm>
            <a:off x="8357072" y="4071911"/>
            <a:ext cx="18592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Trust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FD03C-B3BE-EC93-68A6-9ECCE671F0E0}"/>
              </a:ext>
            </a:extLst>
          </p:cNvPr>
          <p:cNvSpPr txBox="1"/>
          <p:nvPr/>
        </p:nvSpPr>
        <p:spPr>
          <a:xfrm>
            <a:off x="1178135" y="779624"/>
            <a:ext cx="23335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1. IDP Initiated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586B1F08-D2BA-16A0-C62D-3DAD0FE9D7E4}"/>
              </a:ext>
            </a:extLst>
          </p:cNvPr>
          <p:cNvSpPr/>
          <p:nvPr/>
        </p:nvSpPr>
        <p:spPr>
          <a:xfrm>
            <a:off x="9140270" y="1436359"/>
            <a:ext cx="1694858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DAEF2-EDC7-3432-AB06-5F117CFD828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47072" y="2322214"/>
            <a:ext cx="2926644" cy="113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C46EF-7395-8C3C-3C27-6198F1CED4A0}"/>
              </a:ext>
            </a:extLst>
          </p:cNvPr>
          <p:cNvCxnSpPr>
            <a:cxnSpLocks/>
          </p:cNvCxnSpPr>
          <p:nvPr/>
        </p:nvCxnSpPr>
        <p:spPr>
          <a:xfrm flipV="1">
            <a:off x="4578116" y="2819400"/>
            <a:ext cx="2864556" cy="125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CDD635-8CEB-804F-C36A-A664A705F8EB}"/>
              </a:ext>
            </a:extLst>
          </p:cNvPr>
          <p:cNvCxnSpPr>
            <a:cxnSpLocks/>
          </p:cNvCxnSpPr>
          <p:nvPr/>
        </p:nvCxnSpPr>
        <p:spPr>
          <a:xfrm flipH="1">
            <a:off x="4516028" y="3008014"/>
            <a:ext cx="2957688" cy="151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E1B7E85-0D62-2A73-05E7-428AD6B755D8}"/>
              </a:ext>
            </a:extLst>
          </p:cNvPr>
          <p:cNvSpPr/>
          <p:nvPr/>
        </p:nvSpPr>
        <p:spPr>
          <a:xfrm>
            <a:off x="4729899" y="2391617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4EF739-D543-C987-31F5-34ECF03BD306}"/>
              </a:ext>
            </a:extLst>
          </p:cNvPr>
          <p:cNvSpPr/>
          <p:nvPr/>
        </p:nvSpPr>
        <p:spPr>
          <a:xfrm>
            <a:off x="5034699" y="2880251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743E90-85F1-C6DA-C87B-06C548C41459}"/>
              </a:ext>
            </a:extLst>
          </p:cNvPr>
          <p:cNvSpPr/>
          <p:nvPr/>
        </p:nvSpPr>
        <p:spPr>
          <a:xfrm>
            <a:off x="5227228" y="3357234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75E3D2-C4FA-F504-F6C9-6C36D6EC6D54}"/>
              </a:ext>
            </a:extLst>
          </p:cNvPr>
          <p:cNvSpPr/>
          <p:nvPr/>
        </p:nvSpPr>
        <p:spPr>
          <a:xfrm>
            <a:off x="5416315" y="4061215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A0A8C12B-526F-3CD8-AC41-61DD9FC91C7E}"/>
              </a:ext>
            </a:extLst>
          </p:cNvPr>
          <p:cNvSpPr/>
          <p:nvPr/>
        </p:nvSpPr>
        <p:spPr>
          <a:xfrm>
            <a:off x="9506542" y="1557981"/>
            <a:ext cx="1694858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D9382256-D13E-6436-74C1-1B8097681668}"/>
              </a:ext>
            </a:extLst>
          </p:cNvPr>
          <p:cNvSpPr/>
          <p:nvPr/>
        </p:nvSpPr>
        <p:spPr>
          <a:xfrm>
            <a:off x="1477792" y="4643031"/>
            <a:ext cx="1697680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81E90-7EA1-155B-4D8B-8F1BAB5750DC}"/>
              </a:ext>
            </a:extLst>
          </p:cNvPr>
          <p:cNvCxnSpPr/>
          <p:nvPr/>
        </p:nvCxnSpPr>
        <p:spPr>
          <a:xfrm>
            <a:off x="4196499" y="4567667"/>
            <a:ext cx="3246173" cy="1223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F71732-7066-8689-9487-8BF00A1C7EBF}"/>
              </a:ext>
            </a:extLst>
          </p:cNvPr>
          <p:cNvSpPr/>
          <p:nvPr/>
        </p:nvSpPr>
        <p:spPr>
          <a:xfrm>
            <a:off x="5949099" y="4904683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584250-E151-C05E-84A8-D3C66F52B536}"/>
              </a:ext>
            </a:extLst>
          </p:cNvPr>
          <p:cNvCxnSpPr>
            <a:cxnSpLocks/>
          </p:cNvCxnSpPr>
          <p:nvPr/>
        </p:nvCxnSpPr>
        <p:spPr>
          <a:xfrm>
            <a:off x="4032485" y="4567667"/>
            <a:ext cx="3410187" cy="1756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DB574F-C6B2-B3AF-7AA1-2313B1EFFA34}"/>
              </a:ext>
            </a:extLst>
          </p:cNvPr>
          <p:cNvSpPr txBox="1"/>
          <p:nvPr/>
        </p:nvSpPr>
        <p:spPr>
          <a:xfrm rot="1672233">
            <a:off x="4350632" y="5256236"/>
            <a:ext cx="147226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Session Starts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CD93A-B378-0694-C2EA-09424E7EA2F6}"/>
              </a:ext>
            </a:extLst>
          </p:cNvPr>
          <p:cNvSpPr/>
          <p:nvPr/>
        </p:nvSpPr>
        <p:spPr>
          <a:xfrm>
            <a:off x="5828361" y="5701058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593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5.55112E-17 L -0.68086 0.420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33593 0.2159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9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2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336D3-EB4B-BC1E-1844-D97A956010FD}"/>
              </a:ext>
            </a:extLst>
          </p:cNvPr>
          <p:cNvSpPr/>
          <p:nvPr/>
        </p:nvSpPr>
        <p:spPr>
          <a:xfrm>
            <a:off x="3175472" y="3196067"/>
            <a:ext cx="1371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B4F75-A451-1A5A-FB07-DFCA8086BDFD}"/>
              </a:ext>
            </a:extLst>
          </p:cNvPr>
          <p:cNvSpPr/>
          <p:nvPr/>
        </p:nvSpPr>
        <p:spPr>
          <a:xfrm>
            <a:off x="7473716" y="1636414"/>
            <a:ext cx="1371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8D5D0-6634-5093-E61C-0C11915879B4}"/>
              </a:ext>
            </a:extLst>
          </p:cNvPr>
          <p:cNvSpPr/>
          <p:nvPr/>
        </p:nvSpPr>
        <p:spPr>
          <a:xfrm>
            <a:off x="7442672" y="5253467"/>
            <a:ext cx="13716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844102-6D1F-7C09-DBE1-E593D2964964}"/>
              </a:ext>
            </a:extLst>
          </p:cNvPr>
          <p:cNvCxnSpPr>
            <a:cxnSpLocks/>
          </p:cNvCxnSpPr>
          <p:nvPr/>
        </p:nvCxnSpPr>
        <p:spPr>
          <a:xfrm flipV="1">
            <a:off x="3967899" y="1836469"/>
            <a:ext cx="3474773" cy="13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7D1DD-96A6-E6B3-994B-7D47411392EF}"/>
              </a:ext>
            </a:extLst>
          </p:cNvPr>
          <p:cNvCxnSpPr/>
          <p:nvPr/>
        </p:nvCxnSpPr>
        <p:spPr>
          <a:xfrm>
            <a:off x="8159516" y="3008014"/>
            <a:ext cx="0" cy="224545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9F5474-E3BE-88A1-65AC-97395A744E65}"/>
              </a:ext>
            </a:extLst>
          </p:cNvPr>
          <p:cNvSpPr txBox="1"/>
          <p:nvPr/>
        </p:nvSpPr>
        <p:spPr>
          <a:xfrm>
            <a:off x="8357072" y="4071911"/>
            <a:ext cx="18592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Trust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FD03C-B3BE-EC93-68A6-9ECCE671F0E0}"/>
              </a:ext>
            </a:extLst>
          </p:cNvPr>
          <p:cNvSpPr txBox="1"/>
          <p:nvPr/>
        </p:nvSpPr>
        <p:spPr>
          <a:xfrm>
            <a:off x="1178135" y="779624"/>
            <a:ext cx="218765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2. SP Initiated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586B1F08-D2BA-16A0-C62D-3DAD0FE9D7E4}"/>
              </a:ext>
            </a:extLst>
          </p:cNvPr>
          <p:cNvSpPr/>
          <p:nvPr/>
        </p:nvSpPr>
        <p:spPr>
          <a:xfrm>
            <a:off x="9140270" y="1436359"/>
            <a:ext cx="1694858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DAEF2-EDC7-3432-AB06-5F117CFD828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47072" y="2322214"/>
            <a:ext cx="2926644" cy="113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C46EF-7395-8C3C-3C27-6198F1CED4A0}"/>
              </a:ext>
            </a:extLst>
          </p:cNvPr>
          <p:cNvCxnSpPr>
            <a:cxnSpLocks/>
          </p:cNvCxnSpPr>
          <p:nvPr/>
        </p:nvCxnSpPr>
        <p:spPr>
          <a:xfrm flipV="1">
            <a:off x="4578116" y="2819400"/>
            <a:ext cx="2864556" cy="125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CDD635-8CEB-804F-C36A-A664A705F8EB}"/>
              </a:ext>
            </a:extLst>
          </p:cNvPr>
          <p:cNvCxnSpPr>
            <a:cxnSpLocks/>
          </p:cNvCxnSpPr>
          <p:nvPr/>
        </p:nvCxnSpPr>
        <p:spPr>
          <a:xfrm flipH="1">
            <a:off x="4516028" y="3008014"/>
            <a:ext cx="2957688" cy="151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E1B7E85-0D62-2A73-05E7-428AD6B755D8}"/>
              </a:ext>
            </a:extLst>
          </p:cNvPr>
          <p:cNvSpPr/>
          <p:nvPr/>
        </p:nvSpPr>
        <p:spPr>
          <a:xfrm>
            <a:off x="4729899" y="2391617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4EF739-D543-C987-31F5-34ECF03BD306}"/>
              </a:ext>
            </a:extLst>
          </p:cNvPr>
          <p:cNvSpPr/>
          <p:nvPr/>
        </p:nvSpPr>
        <p:spPr>
          <a:xfrm>
            <a:off x="5034699" y="2880251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743E90-85F1-C6DA-C87B-06C548C41459}"/>
              </a:ext>
            </a:extLst>
          </p:cNvPr>
          <p:cNvSpPr/>
          <p:nvPr/>
        </p:nvSpPr>
        <p:spPr>
          <a:xfrm>
            <a:off x="5227228" y="3357234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75E3D2-C4FA-F504-F6C9-6C36D6EC6D54}"/>
              </a:ext>
            </a:extLst>
          </p:cNvPr>
          <p:cNvSpPr/>
          <p:nvPr/>
        </p:nvSpPr>
        <p:spPr>
          <a:xfrm>
            <a:off x="5416315" y="4061215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A0A8C12B-526F-3CD8-AC41-61DD9FC91C7E}"/>
              </a:ext>
            </a:extLst>
          </p:cNvPr>
          <p:cNvSpPr/>
          <p:nvPr/>
        </p:nvSpPr>
        <p:spPr>
          <a:xfrm>
            <a:off x="9506542" y="1557981"/>
            <a:ext cx="1694858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D9382256-D13E-6436-74C1-1B8097681668}"/>
              </a:ext>
            </a:extLst>
          </p:cNvPr>
          <p:cNvSpPr/>
          <p:nvPr/>
        </p:nvSpPr>
        <p:spPr>
          <a:xfrm>
            <a:off x="1477792" y="4643031"/>
            <a:ext cx="1697680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81E90-7EA1-155B-4D8B-8F1BAB5750DC}"/>
              </a:ext>
            </a:extLst>
          </p:cNvPr>
          <p:cNvCxnSpPr/>
          <p:nvPr/>
        </p:nvCxnSpPr>
        <p:spPr>
          <a:xfrm>
            <a:off x="4196499" y="4567667"/>
            <a:ext cx="3246173" cy="1223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F71732-7066-8689-9487-8BF00A1C7EBF}"/>
              </a:ext>
            </a:extLst>
          </p:cNvPr>
          <p:cNvSpPr/>
          <p:nvPr/>
        </p:nvSpPr>
        <p:spPr>
          <a:xfrm>
            <a:off x="5949099" y="4980883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584250-E151-C05E-84A8-D3C66F52B536}"/>
              </a:ext>
            </a:extLst>
          </p:cNvPr>
          <p:cNvCxnSpPr>
            <a:cxnSpLocks/>
          </p:cNvCxnSpPr>
          <p:nvPr/>
        </p:nvCxnSpPr>
        <p:spPr>
          <a:xfrm>
            <a:off x="4032485" y="4567667"/>
            <a:ext cx="3410187" cy="1756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DB574F-C6B2-B3AF-7AA1-2313B1EFFA34}"/>
              </a:ext>
            </a:extLst>
          </p:cNvPr>
          <p:cNvSpPr txBox="1"/>
          <p:nvPr/>
        </p:nvSpPr>
        <p:spPr>
          <a:xfrm rot="1672233">
            <a:off x="4350632" y="5256236"/>
            <a:ext cx="147226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Session Starts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CD93A-B378-0694-C2EA-09424E7EA2F6}"/>
              </a:ext>
            </a:extLst>
          </p:cNvPr>
          <p:cNvSpPr/>
          <p:nvPr/>
        </p:nvSpPr>
        <p:spPr>
          <a:xfrm>
            <a:off x="5828361" y="5701058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7F0748-75DA-1980-2A4A-B96D648CB43E}"/>
              </a:ext>
            </a:extLst>
          </p:cNvPr>
          <p:cNvCxnSpPr>
            <a:cxnSpLocks/>
          </p:cNvCxnSpPr>
          <p:nvPr/>
        </p:nvCxnSpPr>
        <p:spPr>
          <a:xfrm>
            <a:off x="4609160" y="4144260"/>
            <a:ext cx="3163240" cy="107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382169-CBF2-FBAF-855E-B811E3814DBF}"/>
              </a:ext>
            </a:extLst>
          </p:cNvPr>
          <p:cNvSpPr/>
          <p:nvPr/>
        </p:nvSpPr>
        <p:spPr>
          <a:xfrm>
            <a:off x="6477000" y="4267200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3BFC74-7472-8F54-9D1D-6C764E4F1E3D}"/>
              </a:ext>
            </a:extLst>
          </p:cNvPr>
          <p:cNvCxnSpPr/>
          <p:nvPr/>
        </p:nvCxnSpPr>
        <p:spPr>
          <a:xfrm flipH="1" flipV="1">
            <a:off x="4528127" y="4441243"/>
            <a:ext cx="2945589" cy="9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179D6CD-BDE9-B0BC-A1B5-363C42C9820A}"/>
              </a:ext>
            </a:extLst>
          </p:cNvPr>
          <p:cNvSpPr/>
          <p:nvPr/>
        </p:nvSpPr>
        <p:spPr>
          <a:xfrm>
            <a:off x="6661111" y="4894683"/>
            <a:ext cx="304800" cy="2769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5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5.55112E-17 L -0.68086 0.420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33593 0.2159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9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2" grpId="0" animBg="1"/>
      <p:bldP spid="35" grpId="0" animBg="1"/>
      <p:bldP spid="36" grpId="0" animBg="1"/>
      <p:bldP spid="15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4E046-125D-275F-ACE0-06FA4751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92833"/>
            <a:ext cx="9220200" cy="54995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998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1FC45-2149-9A8C-8EED-98EF6932B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8" y="3105856"/>
            <a:ext cx="1905000" cy="190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B2ABC-A179-AD50-38DD-08AD08279A32}"/>
              </a:ext>
            </a:extLst>
          </p:cNvPr>
          <p:cNvSpPr txBox="1"/>
          <p:nvPr/>
        </p:nvSpPr>
        <p:spPr>
          <a:xfrm>
            <a:off x="979310" y="2635856"/>
            <a:ext cx="776175" cy="4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E83CC-A2C0-38C5-2891-22ECD1C1C054}"/>
              </a:ext>
            </a:extLst>
          </p:cNvPr>
          <p:cNvSpPr/>
          <p:nvPr/>
        </p:nvSpPr>
        <p:spPr>
          <a:xfrm>
            <a:off x="6172200" y="793700"/>
            <a:ext cx="4800600" cy="15749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34DF9-CA33-AF50-8C25-EA40D5983B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990600"/>
            <a:ext cx="19304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7AC012-1FC5-468D-7D28-2C9DBB77E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902254"/>
            <a:ext cx="1352550" cy="13075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7F3C0-04AE-A874-492C-C8F36DB4E83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18985" y="1581151"/>
            <a:ext cx="4353215" cy="2755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D30700-A9AF-AFCC-1C9C-C81B508BB323}"/>
              </a:ext>
            </a:extLst>
          </p:cNvPr>
          <p:cNvCxnSpPr>
            <a:cxnSpLocks/>
          </p:cNvCxnSpPr>
          <p:nvPr/>
        </p:nvCxnSpPr>
        <p:spPr>
          <a:xfrm>
            <a:off x="8039100" y="1714500"/>
            <a:ext cx="106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77E588-5290-5CF8-EB15-A5C600DA358C}"/>
              </a:ext>
            </a:extLst>
          </p:cNvPr>
          <p:cNvSpPr txBox="1"/>
          <p:nvPr/>
        </p:nvSpPr>
        <p:spPr>
          <a:xfrm rot="19707296">
            <a:off x="2918242" y="2564387"/>
            <a:ext cx="175849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Send Credentials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82D92E-4E80-9F70-550C-2CBA3A7E4302}"/>
              </a:ext>
            </a:extLst>
          </p:cNvPr>
          <p:cNvSpPr/>
          <p:nvPr/>
        </p:nvSpPr>
        <p:spPr>
          <a:xfrm>
            <a:off x="6172200" y="2920899"/>
            <a:ext cx="4800600" cy="15749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EC5A02-B3DD-D910-0E38-129109076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029453"/>
            <a:ext cx="1352550" cy="130754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B406-3CD4-AFF7-5438-09EB1E099212}"/>
              </a:ext>
            </a:extLst>
          </p:cNvPr>
          <p:cNvCxnSpPr>
            <a:cxnSpLocks/>
          </p:cNvCxnSpPr>
          <p:nvPr/>
        </p:nvCxnSpPr>
        <p:spPr>
          <a:xfrm>
            <a:off x="8039100" y="3841699"/>
            <a:ext cx="106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1F6709-A3CE-6D94-8939-C4F4949ACFF2}"/>
              </a:ext>
            </a:extLst>
          </p:cNvPr>
          <p:cNvSpPr/>
          <p:nvPr/>
        </p:nvSpPr>
        <p:spPr>
          <a:xfrm>
            <a:off x="6172200" y="4902099"/>
            <a:ext cx="4800600" cy="15749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AF3C4ED-0853-F0B7-3139-C96D644F1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5010653"/>
            <a:ext cx="1352550" cy="130754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63FB9F-0987-2C5C-94BB-B42EE036BEA4}"/>
              </a:ext>
            </a:extLst>
          </p:cNvPr>
          <p:cNvCxnSpPr>
            <a:cxnSpLocks/>
          </p:cNvCxnSpPr>
          <p:nvPr/>
        </p:nvCxnSpPr>
        <p:spPr>
          <a:xfrm>
            <a:off x="7920566" y="5822899"/>
            <a:ext cx="11853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BB4BFCED-8271-B3C3-80EF-4791634A8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22" y="3423456"/>
            <a:ext cx="1605844" cy="8364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4C9BCE-496F-660B-48CC-00C61E0DFC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5232348"/>
            <a:ext cx="1085850" cy="108585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C58A2-E2D1-2699-665E-D0C3C3816348}"/>
              </a:ext>
            </a:extLst>
          </p:cNvPr>
          <p:cNvCxnSpPr>
            <a:cxnSpLocks/>
          </p:cNvCxnSpPr>
          <p:nvPr/>
        </p:nvCxnSpPr>
        <p:spPr>
          <a:xfrm flipV="1">
            <a:off x="1982235" y="3951859"/>
            <a:ext cx="4200815" cy="59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23858B-E248-E641-179C-C4D2FBA941B8}"/>
              </a:ext>
            </a:extLst>
          </p:cNvPr>
          <p:cNvCxnSpPr>
            <a:cxnSpLocks/>
          </p:cNvCxnSpPr>
          <p:nvPr/>
        </p:nvCxnSpPr>
        <p:spPr>
          <a:xfrm>
            <a:off x="1922953" y="4699725"/>
            <a:ext cx="4260097" cy="1131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C64E21-EFEE-AA0C-2370-D7104EA0F73B}"/>
              </a:ext>
            </a:extLst>
          </p:cNvPr>
          <p:cNvSpPr txBox="1"/>
          <p:nvPr/>
        </p:nvSpPr>
        <p:spPr>
          <a:xfrm rot="19691649">
            <a:off x="2836939" y="2540052"/>
            <a:ext cx="19204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Session Starts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34F02-634B-01C7-AF1A-2039FF714D62}"/>
              </a:ext>
            </a:extLst>
          </p:cNvPr>
          <p:cNvSpPr txBox="1"/>
          <p:nvPr/>
        </p:nvSpPr>
        <p:spPr>
          <a:xfrm rot="21038500">
            <a:off x="3700111" y="3699432"/>
            <a:ext cx="175849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Send Credentials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C78A9-4790-83AF-BD2A-EEF327888DC0}"/>
              </a:ext>
            </a:extLst>
          </p:cNvPr>
          <p:cNvSpPr txBox="1"/>
          <p:nvPr/>
        </p:nvSpPr>
        <p:spPr>
          <a:xfrm rot="21087703">
            <a:off x="3562134" y="3712615"/>
            <a:ext cx="19204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Session Starts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9A3F1-D76E-120A-2746-09A5FFB76CE5}"/>
              </a:ext>
            </a:extLst>
          </p:cNvPr>
          <p:cNvSpPr txBox="1"/>
          <p:nvPr/>
        </p:nvSpPr>
        <p:spPr>
          <a:xfrm rot="878341">
            <a:off x="3485260" y="4915941"/>
            <a:ext cx="175849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Send Credentials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E693B-C0D8-7457-25F1-5CACBFDCF80F}"/>
              </a:ext>
            </a:extLst>
          </p:cNvPr>
          <p:cNvSpPr txBox="1"/>
          <p:nvPr/>
        </p:nvSpPr>
        <p:spPr>
          <a:xfrm rot="943124">
            <a:off x="3441406" y="4923067"/>
            <a:ext cx="19997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Session Starts</a:t>
            </a:r>
          </a:p>
        </p:txBody>
      </p:sp>
    </p:spTree>
    <p:extLst>
      <p:ext uri="{BB962C8B-B14F-4D97-AF65-F5344CB8AC3E}">
        <p14:creationId xmlns:p14="http://schemas.microsoft.com/office/powerpoint/2010/main" val="18940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8" grpId="0" animBg="1"/>
      <p:bldP spid="10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6EB26-0829-D8CC-5CE3-6E58C4BC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68494"/>
            <a:ext cx="6477000" cy="3668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B3B3B1-EBF6-C1E3-772B-DAB70499CF5D}"/>
              </a:ext>
            </a:extLst>
          </p:cNvPr>
          <p:cNvSpPr/>
          <p:nvPr/>
        </p:nvSpPr>
        <p:spPr>
          <a:xfrm>
            <a:off x="3810000" y="4822090"/>
            <a:ext cx="2971800" cy="8446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88838-C04E-6E76-9736-912C7BAA5CD3}"/>
              </a:ext>
            </a:extLst>
          </p:cNvPr>
          <p:cNvSpPr/>
          <p:nvPr/>
        </p:nvSpPr>
        <p:spPr>
          <a:xfrm>
            <a:off x="3810000" y="5951415"/>
            <a:ext cx="2971800" cy="8446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39B41-BF5A-AFDF-C3EB-D59D8E928BB2}"/>
              </a:ext>
            </a:extLst>
          </p:cNvPr>
          <p:cNvCxnSpPr/>
          <p:nvPr/>
        </p:nvCxnSpPr>
        <p:spPr>
          <a:xfrm>
            <a:off x="1257300" y="3471333"/>
            <a:ext cx="2552700" cy="173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56071-CCAD-2B89-4CB8-4C739D55C1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57300" y="3471333"/>
            <a:ext cx="2552700" cy="2902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ED4E302-516D-AC98-96F3-F5DF7AF8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46" y="1909705"/>
            <a:ext cx="3856054" cy="37569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93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3E8D4-AE0E-6F76-9AE7-BFDE339F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3392311"/>
            <a:ext cx="7397341" cy="2775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BFD0C-C9AF-47F5-87F4-5A27C4A1E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10" y="838200"/>
            <a:ext cx="707959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2B614-0E74-849C-9CCE-4B2CA0798094}"/>
              </a:ext>
            </a:extLst>
          </p:cNvPr>
          <p:cNvSpPr/>
          <p:nvPr/>
        </p:nvSpPr>
        <p:spPr>
          <a:xfrm>
            <a:off x="1600200" y="2895600"/>
            <a:ext cx="1371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2F1E8-DE16-870D-E51E-0F12CBE09F38}"/>
              </a:ext>
            </a:extLst>
          </p:cNvPr>
          <p:cNvSpPr/>
          <p:nvPr/>
        </p:nvSpPr>
        <p:spPr>
          <a:xfrm>
            <a:off x="5301544" y="2895600"/>
            <a:ext cx="1371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F06ED-7A5A-1594-10EC-DF58904492CD}"/>
              </a:ext>
            </a:extLst>
          </p:cNvPr>
          <p:cNvSpPr/>
          <p:nvPr/>
        </p:nvSpPr>
        <p:spPr>
          <a:xfrm>
            <a:off x="9220200" y="2864556"/>
            <a:ext cx="13716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0E0E-00F6-9D35-D9FF-27B96D28BB19}"/>
              </a:ext>
            </a:extLst>
          </p:cNvPr>
          <p:cNvSpPr txBox="1"/>
          <p:nvPr/>
        </p:nvSpPr>
        <p:spPr>
          <a:xfrm>
            <a:off x="3505200" y="1305020"/>
            <a:ext cx="531139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SSO Authentication Flow</a:t>
            </a:r>
          </a:p>
        </p:txBody>
      </p:sp>
    </p:spTree>
    <p:extLst>
      <p:ext uri="{BB962C8B-B14F-4D97-AF65-F5344CB8AC3E}">
        <p14:creationId xmlns:p14="http://schemas.microsoft.com/office/powerpoint/2010/main" val="415936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F842-DB4A-5EF4-5BBE-F3C6681F88F4}"/>
              </a:ext>
            </a:extLst>
          </p:cNvPr>
          <p:cNvSpPr/>
          <p:nvPr/>
        </p:nvSpPr>
        <p:spPr>
          <a:xfrm>
            <a:off x="6096000" y="3131550"/>
            <a:ext cx="1371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BFCF1-9665-8EF4-20E1-C90C9E9D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0" y="2445750"/>
            <a:ext cx="474218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D3526-3AC8-2175-09C5-3165DECD3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445750"/>
            <a:ext cx="3223539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5F5B57-8BC2-40D6-749B-C5BA5F11A26F}"/>
              </a:ext>
            </a:extLst>
          </p:cNvPr>
          <p:cNvSpPr/>
          <p:nvPr/>
        </p:nvSpPr>
        <p:spPr>
          <a:xfrm>
            <a:off x="3352800" y="2895600"/>
            <a:ext cx="1371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7691C-8113-3954-8AAF-44139392D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56" y="2849757"/>
            <a:ext cx="2804403" cy="1417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42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13F1F-BDD9-3170-A691-A34388E693FB}"/>
              </a:ext>
            </a:extLst>
          </p:cNvPr>
          <p:cNvSpPr/>
          <p:nvPr/>
        </p:nvSpPr>
        <p:spPr>
          <a:xfrm>
            <a:off x="5615647" y="2133600"/>
            <a:ext cx="13716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9ED2C-7B36-116E-31CF-78301D98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7" y="1683750"/>
            <a:ext cx="4742188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A568D-3471-D48C-11C9-6F2156A2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930" y="2232609"/>
            <a:ext cx="3345470" cy="11735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FD29B-E0B2-0159-72AB-892AA7587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930" y="3527837"/>
            <a:ext cx="3314987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6198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Sign-On (SSO)  | Why do we need SSO?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350C8-4D23-1677-7728-F0DF49C01E1F}"/>
              </a:ext>
            </a:extLst>
          </p:cNvPr>
          <p:cNvSpPr/>
          <p:nvPr/>
        </p:nvSpPr>
        <p:spPr>
          <a:xfrm>
            <a:off x="457200" y="3196067"/>
            <a:ext cx="1371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63694-B591-01E4-26DB-BB9F1BBB883B}"/>
              </a:ext>
            </a:extLst>
          </p:cNvPr>
          <p:cNvSpPr/>
          <p:nvPr/>
        </p:nvSpPr>
        <p:spPr>
          <a:xfrm>
            <a:off x="4755444" y="1636414"/>
            <a:ext cx="1371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2EDF3-6BF8-B5DD-2D60-CC08810D0EDB}"/>
              </a:ext>
            </a:extLst>
          </p:cNvPr>
          <p:cNvSpPr/>
          <p:nvPr/>
        </p:nvSpPr>
        <p:spPr>
          <a:xfrm>
            <a:off x="4724400" y="5253467"/>
            <a:ext cx="13716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C3820E-3685-979E-E72A-F3023EC5B8B2}"/>
              </a:ext>
            </a:extLst>
          </p:cNvPr>
          <p:cNvCxnSpPr/>
          <p:nvPr/>
        </p:nvCxnSpPr>
        <p:spPr>
          <a:xfrm flipV="1">
            <a:off x="1828800" y="2129267"/>
            <a:ext cx="289560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BAB104-740F-EF05-C019-B546AC56DCFE}"/>
              </a:ext>
            </a:extLst>
          </p:cNvPr>
          <p:cNvCxnSpPr/>
          <p:nvPr/>
        </p:nvCxnSpPr>
        <p:spPr>
          <a:xfrm>
            <a:off x="5441244" y="3008014"/>
            <a:ext cx="0" cy="224545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3EC08A-A409-256C-96AA-40837ED02B7D}"/>
              </a:ext>
            </a:extLst>
          </p:cNvPr>
          <p:cNvSpPr txBox="1"/>
          <p:nvPr/>
        </p:nvSpPr>
        <p:spPr>
          <a:xfrm>
            <a:off x="5638800" y="4071911"/>
            <a:ext cx="18592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Trust Relationship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442BF737-0340-B055-E96A-274ECDC6D133}"/>
              </a:ext>
            </a:extLst>
          </p:cNvPr>
          <p:cNvSpPr/>
          <p:nvPr/>
        </p:nvSpPr>
        <p:spPr>
          <a:xfrm>
            <a:off x="6356942" y="1611014"/>
            <a:ext cx="1694858" cy="40011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Assertion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D753D-DDEC-3D58-E076-46326E60307F}"/>
              </a:ext>
            </a:extLst>
          </p:cNvPr>
          <p:cNvSpPr/>
          <p:nvPr/>
        </p:nvSpPr>
        <p:spPr>
          <a:xfrm>
            <a:off x="8915400" y="5257800"/>
            <a:ext cx="1371600" cy="137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948B2A0C-B5CC-04E6-FEC9-721DE7D31AAE}"/>
              </a:ext>
            </a:extLst>
          </p:cNvPr>
          <p:cNvSpPr/>
          <p:nvPr/>
        </p:nvSpPr>
        <p:spPr>
          <a:xfrm>
            <a:off x="6429702" y="1673103"/>
            <a:ext cx="1694858" cy="40011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Assertion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57723120-6275-D181-D762-D3198974E232}"/>
              </a:ext>
            </a:extLst>
          </p:cNvPr>
          <p:cNvSpPr/>
          <p:nvPr/>
        </p:nvSpPr>
        <p:spPr>
          <a:xfrm>
            <a:off x="6568413" y="1729156"/>
            <a:ext cx="1694858" cy="400111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Assertion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F31A6-62CA-DAA7-56B9-0DEF8BE9174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58088" y="2449214"/>
            <a:ext cx="3443112" cy="280858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2B92E5-89B1-AD8B-B77C-8C4F7AFDCD70}"/>
              </a:ext>
            </a:extLst>
          </p:cNvPr>
          <p:cNvSpPr txBox="1"/>
          <p:nvPr/>
        </p:nvSpPr>
        <p:spPr>
          <a:xfrm>
            <a:off x="4429582" y="677599"/>
            <a:ext cx="3332835" cy="4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SSO Authentication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CAD84-46AC-C24B-ECE8-4DD64905FC74}"/>
              </a:ext>
            </a:extLst>
          </p:cNvPr>
          <p:cNvSpPr txBox="1"/>
          <p:nvPr/>
        </p:nvSpPr>
        <p:spPr>
          <a:xfrm rot="19901058">
            <a:off x="2282349" y="2443830"/>
            <a:ext cx="175849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Send Credentials</a:t>
            </a:r>
          </a:p>
        </p:txBody>
      </p:sp>
    </p:spTree>
    <p:extLst>
      <p:ext uri="{BB962C8B-B14F-4D97-AF65-F5344CB8AC3E}">
        <p14:creationId xmlns:p14="http://schemas.microsoft.com/office/powerpoint/2010/main" val="12290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5E-6 0.6062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168 0.542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2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0" grpId="0" animBg="1"/>
      <p:bldP spid="20" grpId="1" animBg="1"/>
      <p:bldP spid="22" grpId="0" animBg="1"/>
      <p:bldP spid="22" grpId="1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91696</TotalTime>
  <Words>308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9768</cp:revision>
  <dcterms:created xsi:type="dcterms:W3CDTF">2006-08-16T00:00:00Z</dcterms:created>
  <dcterms:modified xsi:type="dcterms:W3CDTF">2023-06-25T07:57:13Z</dcterms:modified>
</cp:coreProperties>
</file>