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86" r:id="rId2"/>
    <p:sldId id="485" r:id="rId3"/>
    <p:sldId id="484" r:id="rId4"/>
    <p:sldId id="488" r:id="rId5"/>
    <p:sldId id="487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8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6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4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Web: URI vs. URL - What's the Difference?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21621"/>
            <a:ext cx="1178877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URI (Uniform Resource Identifier)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Think of this as a general term for any way to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identify something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on the internet. It's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name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label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for something,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but it doesn't necessarily tell you where to find it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Imagine you have a name for a book, but you don't know where to buy it or which library has it.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library catalog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with a list of book titles and their unique identification numbers. In this case,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unique identification number is like a URI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It uniquely identifies each book, but it doesn't tell you where to find the book in the library.</a:t>
            </a: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    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Example URI: "Book #12345"</a:t>
            </a:r>
          </a:p>
        </p:txBody>
      </p:sp>
      <p:pic>
        <p:nvPicPr>
          <p:cNvPr id="1026" name="Picture 2" descr="brown book PNG image, free image transparent image download, size: 600x505px">
            <a:extLst>
              <a:ext uri="{FF2B5EF4-FFF2-40B4-BE49-F238E27FC236}">
                <a16:creationId xmlns:a16="http://schemas.microsoft.com/office/drawing/2014/main" id="{80A71578-F1B4-88D8-30B5-7AACDD33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0" y="4449496"/>
            <a:ext cx="2517049" cy="21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3,138 Bookshop Stock Photos - Free &amp; Royalty-Free Stock Photos from  Dreamstime">
            <a:extLst>
              <a:ext uri="{FF2B5EF4-FFF2-40B4-BE49-F238E27FC236}">
                <a16:creationId xmlns:a16="http://schemas.microsoft.com/office/drawing/2014/main" id="{BE55B609-D391-D54F-A3BC-504742D0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37" y="3658101"/>
            <a:ext cx="4824663" cy="30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18F32-0AEB-45D7-AEFD-E004A0284A70}"/>
              </a:ext>
            </a:extLst>
          </p:cNvPr>
          <p:cNvSpPr txBox="1"/>
          <p:nvPr/>
        </p:nvSpPr>
        <p:spPr>
          <a:xfrm>
            <a:off x="7796860" y="3097432"/>
            <a:ext cx="1578445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Book Store</a:t>
            </a:r>
          </a:p>
        </p:txBody>
      </p:sp>
    </p:spTree>
    <p:extLst>
      <p:ext uri="{BB962C8B-B14F-4D97-AF65-F5344CB8AC3E}">
        <p14:creationId xmlns:p14="http://schemas.microsoft.com/office/powerpoint/2010/main" val="4283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Web: URI vs. URL - What's the Difference?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40942"/>
            <a:ext cx="11788771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URL (Uniform Resource Locator)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this is a specific type of URI that not only gives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something a name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but also tells you exactly where to find it on the internet.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It's like having the name of a book along with the address of the library or the store where you can get it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So, a URL is a more detailed and practical kind of URI that includes the actual web address.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let's take that same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library catalog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but with added information that tells you exactly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where to find each book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this enhanced catalog because it not only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provides a unique identification (like the URI) but also includes the specific location of the book on a shelf in the library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   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Example URL: "Library Shelf #5, Row #2, Book #12345"</a:t>
            </a:r>
          </a:p>
        </p:txBody>
      </p:sp>
      <p:pic>
        <p:nvPicPr>
          <p:cNvPr id="1026" name="Picture 2" descr="brown book PNG image, free image transparent image download, size: 600x505px">
            <a:extLst>
              <a:ext uri="{FF2B5EF4-FFF2-40B4-BE49-F238E27FC236}">
                <a16:creationId xmlns:a16="http://schemas.microsoft.com/office/drawing/2014/main" id="{80A71578-F1B4-88D8-30B5-7AACDD33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0" y="4449496"/>
            <a:ext cx="2517049" cy="21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3,138 Bookshop Stock Photos - Free &amp; Royalty-Free Stock Photos from  Dreamstime">
            <a:extLst>
              <a:ext uri="{FF2B5EF4-FFF2-40B4-BE49-F238E27FC236}">
                <a16:creationId xmlns:a16="http://schemas.microsoft.com/office/drawing/2014/main" id="{BE55B609-D391-D54F-A3BC-504742D0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64832"/>
            <a:ext cx="4648200" cy="309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18F32-0AEB-45D7-AEFD-E004A0284A70}"/>
              </a:ext>
            </a:extLst>
          </p:cNvPr>
          <p:cNvSpPr txBox="1"/>
          <p:nvPr/>
        </p:nvSpPr>
        <p:spPr>
          <a:xfrm>
            <a:off x="7794155" y="3256365"/>
            <a:ext cx="1578445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Book Store</a:t>
            </a:r>
          </a:p>
        </p:txBody>
      </p:sp>
    </p:spTree>
    <p:extLst>
      <p:ext uri="{BB962C8B-B14F-4D97-AF65-F5344CB8AC3E}">
        <p14:creationId xmlns:p14="http://schemas.microsoft.com/office/powerpoint/2010/main" val="455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Web: URI vs. URL - What's the Difference?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28709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simpler terms,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name of a 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while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name of the book along with the address of the bookstore where you can buy it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URLs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are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subset of URIs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because they provide both the name and the location (address) of something on the internet.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unique book identification in the catalog.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unique book identification along with the specific location of the book in the library.</a:t>
            </a:r>
          </a:p>
        </p:txBody>
      </p:sp>
      <p:pic>
        <p:nvPicPr>
          <p:cNvPr id="1026" name="Picture 2" descr="brown book PNG image, free image transparent image download, size: 600x505px">
            <a:extLst>
              <a:ext uri="{FF2B5EF4-FFF2-40B4-BE49-F238E27FC236}">
                <a16:creationId xmlns:a16="http://schemas.microsoft.com/office/drawing/2014/main" id="{80A71578-F1B4-88D8-30B5-7AACDD33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26298"/>
            <a:ext cx="3129386" cy="26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3,138 Bookshop Stock Photos - Free &amp; Royalty-Free Stock Photos from  Dreamstime">
            <a:extLst>
              <a:ext uri="{FF2B5EF4-FFF2-40B4-BE49-F238E27FC236}">
                <a16:creationId xmlns:a16="http://schemas.microsoft.com/office/drawing/2014/main" id="{BE55B609-D391-D54F-A3BC-504742D0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15476"/>
            <a:ext cx="5334000" cy="331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5E364-E426-B093-E278-9CC70DA5201C}"/>
              </a:ext>
            </a:extLst>
          </p:cNvPr>
          <p:cNvSpPr txBox="1"/>
          <p:nvPr/>
        </p:nvSpPr>
        <p:spPr>
          <a:xfrm>
            <a:off x="8403755" y="2875661"/>
            <a:ext cx="1578445" cy="470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Book Store</a:t>
            </a:r>
          </a:p>
        </p:txBody>
      </p:sp>
    </p:spTree>
    <p:extLst>
      <p:ext uri="{BB962C8B-B14F-4D97-AF65-F5344CB8AC3E}">
        <p14:creationId xmlns:p14="http://schemas.microsoft.com/office/powerpoint/2010/main" val="13281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Web: URI vs. URL - What's the Difference?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28709"/>
            <a:ext cx="11788771" cy="61863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Let's use a real-world example with a website address to illustrate the difference between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and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.“</a:t>
            </a:r>
          </a:p>
          <a:p>
            <a:pPr algn="l"/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18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URI (Uniform Resource Identifier):</a:t>
            </a:r>
          </a:p>
          <a:p>
            <a:pPr algn="l"/>
            <a:endParaRPr lang="en-US" sz="18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Think of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name or label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for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It uniquely identifies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but it doesn't tell you how to access it directly.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Example URI: “google.com"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this case, “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google.com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is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because it gives you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name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of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but it doesn't provide the full address to access it.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URL (Uniform Resource Locator):</a:t>
            </a:r>
            <a:b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endParaRPr 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let's take that same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but with the full address, including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protocol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path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access it.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provides both the unique identification (like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) and the instructions on how to access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Example URL: "https://www.google.com/home"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this URL,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https://"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the protocol,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"www.google.com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is the specific web address, and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"/home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is the path to a particular page on the website. This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not only identifies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but also tells your web browser exactly how to find the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home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" page on that website.</a:t>
            </a:r>
          </a:p>
        </p:txBody>
      </p:sp>
    </p:spTree>
    <p:extLst>
      <p:ext uri="{BB962C8B-B14F-4D97-AF65-F5344CB8AC3E}">
        <p14:creationId xmlns:p14="http://schemas.microsoft.com/office/powerpoint/2010/main" val="5196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25400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Web: URI vs. URL - What's the Difference?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236220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summary: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name or label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URL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name or label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along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full address and instructions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access a specific page or resource on that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2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91360</TotalTime>
  <Words>720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9858</cp:revision>
  <dcterms:created xsi:type="dcterms:W3CDTF">2006-08-16T00:00:00Z</dcterms:created>
  <dcterms:modified xsi:type="dcterms:W3CDTF">2023-11-22T12:41:18Z</dcterms:modified>
</cp:coreProperties>
</file>