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4" r:id="rId2"/>
    <p:sldId id="485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1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57090"/>
            <a:ext cx="8077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JSON: A Layman's Guide to Understanding Data in Plain English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53046"/>
            <a:ext cx="11788771" cy="62478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Imagine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as a way for computers to talk to each other using a language that's really simple for both humans and machines to understand. It's like a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universal translator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computers.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stands for "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JavaScript Object Notation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," but you don't need to worry about that. What's important is that it's a format for organizing and sharing data.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Think of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like a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set of rules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writing down information. It mainly uses two things: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curly braces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({ }) and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colons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(:). The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curly braces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are like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containers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the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colons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are like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labels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example, if you wanted to describe a person, you might write it like this in JSON: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{</a:t>
            </a:r>
          </a:p>
          <a:p>
            <a:pPr lvl="1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  "name": "John",</a:t>
            </a:r>
          </a:p>
          <a:p>
            <a:pPr lvl="1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  "age": 30,</a:t>
            </a:r>
          </a:p>
          <a:p>
            <a:pPr lvl="1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  "city": "New York"</a:t>
            </a:r>
          </a:p>
          <a:p>
            <a:pPr lvl="1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Here, you have a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container (the curly braces)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that holds some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labels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(like "name," "age," and "city") and the corresponding information. So, it's clear that "John" is the person's name, "30" is his age, and "New York" is where he lives.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057400" y="57090"/>
            <a:ext cx="8077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JSON: A Layman's Guide to Understanding Data in Plain English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2743200"/>
            <a:ext cx="11788771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used everywhere on the internet. When you visit a website, it might use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send data to your browser. Apps on your phone also use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communicate with servers.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JSON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a simple and effective way for different devices and programs to understand each other and share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496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91162</TotalTime>
  <Words>292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9824</cp:revision>
  <dcterms:created xsi:type="dcterms:W3CDTF">2006-08-16T00:00:00Z</dcterms:created>
  <dcterms:modified xsi:type="dcterms:W3CDTF">2023-11-25T05:16:03Z</dcterms:modified>
</cp:coreProperties>
</file>