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310216" y="42278"/>
            <a:ext cx="981498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delete many documents in the collection using Java?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282" y="29718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45483" y="35433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55283" y="41529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A1C83D1-D158-3E2B-075A-7BCE9EFC4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224" y="1799757"/>
            <a:ext cx="9129551" cy="548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93131</TotalTime>
  <Words>20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10009</cp:revision>
  <dcterms:created xsi:type="dcterms:W3CDTF">2006-08-16T00:00:00Z</dcterms:created>
  <dcterms:modified xsi:type="dcterms:W3CDTF">2023-04-07T03:33:49Z</dcterms:modified>
</cp:coreProperties>
</file>