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6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8" r:id="rId24"/>
    <p:sldId id="472" r:id="rId2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2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0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0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A0CE-6CDE-482A-8BC4-39D79F03532C}"/>
              </a:ext>
            </a:extLst>
          </p:cNvPr>
          <p:cNvSpPr/>
          <p:nvPr/>
        </p:nvSpPr>
        <p:spPr>
          <a:xfrm>
            <a:off x="227314" y="2438400"/>
            <a:ext cx="11788452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Why is my PuTTY inactive?</a:t>
            </a:r>
          </a:p>
          <a:p>
            <a:r>
              <a:rPr lang="en-US" sz="1800" dirty="0">
                <a:latin typeface="medium-content-serif-font"/>
              </a:rPr>
              <a:t>                  </a:t>
            </a:r>
          </a:p>
          <a:p>
            <a:r>
              <a:rPr lang="en-US" sz="1800" dirty="0">
                <a:latin typeface="medium-content-serif-font"/>
              </a:rPr>
              <a:t>             When you cannot type anything in your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PuTTY</a:t>
            </a:r>
            <a:r>
              <a:rPr lang="en-US" sz="1800" dirty="0">
                <a:latin typeface="medium-content-serif-font"/>
              </a:rPr>
              <a:t> window and you see "(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)" in your PuTTY window's title bar, it means that your connection is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 (has been dropped by the server). </a:t>
            </a:r>
            <a:endParaRPr lang="en-US" sz="1800" b="0" i="0" dirty="0">
              <a:effectLst/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A0907-F14C-4242-994A-137357D29C2A}"/>
              </a:ext>
            </a:extLst>
          </p:cNvPr>
          <p:cNvSpPr/>
          <p:nvPr/>
        </p:nvSpPr>
        <p:spPr>
          <a:xfrm>
            <a:off x="227314" y="3834844"/>
            <a:ext cx="11788452" cy="12926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How do you fix inactive PuTTY?</a:t>
            </a:r>
          </a:p>
          <a:p>
            <a:endParaRPr lang="en-US" sz="2000" dirty="0"/>
          </a:p>
          <a:p>
            <a:r>
              <a:rPr lang="en-US" sz="2000" dirty="0"/>
              <a:t>               If you go to your putty </a:t>
            </a:r>
            <a:r>
              <a:rPr lang="en-US" sz="2000" dirty="0">
                <a:solidFill>
                  <a:srgbClr val="FF0000"/>
                </a:solidFill>
              </a:rPr>
              <a:t>settings -&gt; Connection </a:t>
            </a:r>
            <a:r>
              <a:rPr lang="en-US" sz="2000" dirty="0"/>
              <a:t>and set the value of </a:t>
            </a:r>
            <a:r>
              <a:rPr lang="en-US" sz="2000" dirty="0">
                <a:solidFill>
                  <a:srgbClr val="FF0000"/>
                </a:solidFill>
              </a:rPr>
              <a:t>"Seconds between keepalives" to 30 seconds</a:t>
            </a:r>
            <a:r>
              <a:rPr lang="en-US" sz="2000" dirty="0"/>
              <a:t> this should solve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DC4F7-927C-4C56-90FB-B5B311F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990600"/>
            <a:ext cx="10384365" cy="5617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6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F5EA-519C-4DAE-875C-24DC3D9C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8706937" cy="557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4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FFE0-5DA9-4773-B9A3-FCB489AF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6" y="1752600"/>
            <a:ext cx="8943327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</p:spTree>
    <p:extLst>
      <p:ext uri="{BB962C8B-B14F-4D97-AF65-F5344CB8AC3E}">
        <p14:creationId xmlns:p14="http://schemas.microsoft.com/office/powerpoint/2010/main" val="4265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5D094-FE96-4DBE-9E7E-F11D344CAB77}"/>
              </a:ext>
            </a:extLst>
          </p:cNvPr>
          <p:cNvSpPr/>
          <p:nvPr/>
        </p:nvSpPr>
        <p:spPr>
          <a:xfrm>
            <a:off x="633713" y="1143000"/>
            <a:ext cx="685376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man </a:t>
            </a:r>
            <a:r>
              <a:rPr lang="en-US" sz="1800" dirty="0" err="1"/>
              <a:t>ssh_config</a:t>
            </a:r>
            <a:endParaRPr lang="en-US" sz="1800" dirty="0"/>
          </a:p>
          <a:p>
            <a:r>
              <a:rPr lang="en-US" sz="1800" dirty="0"/>
              <a:t>[ec2-user@ip-172-31-89-104 ~]$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</a:t>
            </a:r>
          </a:p>
          <a:p>
            <a:r>
              <a:rPr lang="en-US" sz="1800" dirty="0"/>
              <a:t>[ec2-user@ip-172-31-89-104 ~]$ cd 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/home/ec2-user/.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touch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ls</a:t>
            </a:r>
          </a:p>
          <a:p>
            <a:r>
              <a:rPr lang="en-US" sz="1800" dirty="0" err="1"/>
              <a:t>authorized_keys</a:t>
            </a:r>
            <a:r>
              <a:rPr lang="en-US" sz="1800" dirty="0"/>
              <a:t> 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/>
              <a:t>Bad owner or permissions on /home/ec2-user/.</a:t>
            </a:r>
            <a:r>
              <a:rPr lang="en-US" sz="1800" dirty="0" err="1"/>
              <a:t>ssh</a:t>
            </a:r>
            <a:r>
              <a:rPr lang="en-US" sz="1800" dirty="0"/>
              <a:t>/config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 err="1"/>
              <a:t>ssh</a:t>
            </a:r>
            <a:r>
              <a:rPr lang="en-US" sz="1800" dirty="0"/>
              <a:t>: Could not resolve hostname example: Name or service not known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E314-7E18-4093-A21C-BDC260840374}"/>
              </a:ext>
            </a:extLst>
          </p:cNvPr>
          <p:cNvSpPr/>
          <p:nvPr/>
        </p:nvSpPr>
        <p:spPr>
          <a:xfrm>
            <a:off x="8205487" y="1143000"/>
            <a:ext cx="3352800" cy="175432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Host example</a:t>
            </a:r>
          </a:p>
          <a:p>
            <a:r>
              <a:rPr lang="en-US" sz="1800" dirty="0"/>
              <a:t>    Hostname example.com</a:t>
            </a:r>
          </a:p>
          <a:p>
            <a:r>
              <a:rPr lang="en-US" sz="1800" dirty="0"/>
              <a:t>    Port 7822</a:t>
            </a:r>
          </a:p>
          <a:p>
            <a:r>
              <a:rPr lang="en-US" sz="1800" dirty="0"/>
              <a:t>    User username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ServerAliveInterval</a:t>
            </a:r>
            <a:r>
              <a:rPr lang="en-US" sz="1800" dirty="0"/>
              <a:t> 240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ServerAliveCountMax</a:t>
            </a:r>
            <a:r>
              <a:rPr lang="en-US" sz="1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537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833600" y="87868"/>
            <a:ext cx="1055793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Tomcat using Yum Package Manager, Configure Apache Tomcat Users and Deploy the WAR file in Amazon EC2 Instance?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B62B3-E062-4A9B-96B1-E69B3DD9E6FD}"/>
              </a:ext>
            </a:extLst>
          </p:cNvPr>
          <p:cNvSpPr/>
          <p:nvPr/>
        </p:nvSpPr>
        <p:spPr>
          <a:xfrm>
            <a:off x="410635" y="920583"/>
            <a:ext cx="11476565" cy="56323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list tomcat*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install tomcat tomcat-admin-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tomcat-docs-</a:t>
            </a:r>
            <a:r>
              <a:rPr lang="en-US" sz="1800" dirty="0" err="1">
                <a:solidFill>
                  <a:schemeClr val="tx1"/>
                </a:solidFill>
              </a:rPr>
              <a:t>webapp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javadoc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jsvc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tomcatjss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stop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restart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stop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whereis</a:t>
            </a:r>
            <a:r>
              <a:rPr lang="en-US" sz="1800" dirty="0">
                <a:solidFill>
                  <a:schemeClr val="tx1"/>
                </a:solidFill>
              </a:rPr>
              <a:t>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restart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chown</a:t>
            </a:r>
            <a:r>
              <a:rPr lang="en-US" sz="1800" dirty="0">
                <a:solidFill>
                  <a:schemeClr val="tx1"/>
                </a:solidFill>
              </a:rPr>
              <a:t> -R ec2-user: /var/log/tomcat</a:t>
            </a:r>
          </a:p>
        </p:txBody>
      </p:sp>
    </p:spTree>
    <p:extLst>
      <p:ext uri="{BB962C8B-B14F-4D97-AF65-F5344CB8AC3E}">
        <p14:creationId xmlns:p14="http://schemas.microsoft.com/office/powerpoint/2010/main" val="32314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B9781-D75E-4E55-9E2D-07EDF11ACBF0}"/>
              </a:ext>
            </a:extLst>
          </p:cNvPr>
          <p:cNvSpPr/>
          <p:nvPr/>
        </p:nvSpPr>
        <p:spPr>
          <a:xfrm>
            <a:off x="2888974" y="1981200"/>
            <a:ext cx="6096000" cy="16030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Tomcat uninstall</a:t>
            </a:r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uninstall</a:t>
            </a:r>
          </a:p>
        </p:txBody>
      </p:sp>
    </p:spTree>
    <p:extLst>
      <p:ext uri="{BB962C8B-B14F-4D97-AF65-F5344CB8AC3E}">
        <p14:creationId xmlns:p14="http://schemas.microsoft.com/office/powerpoint/2010/main" val="1683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92068</TotalTime>
  <Words>1490</Words>
  <Application>Microsoft Office PowerPoint</Application>
  <PresentationFormat>Widescreen</PresentationFormat>
  <Paragraphs>200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AmazonEmber</vt:lpstr>
      <vt:lpstr>-apple-system</vt:lpstr>
      <vt:lpstr>Arial</vt:lpstr>
      <vt:lpstr>Calibri</vt:lpstr>
      <vt:lpstr>medium-content-sans-serif-font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9781</cp:revision>
  <dcterms:created xsi:type="dcterms:W3CDTF">2006-08-16T00:00:00Z</dcterms:created>
  <dcterms:modified xsi:type="dcterms:W3CDTF">2022-04-21T03:26:49Z</dcterms:modified>
</cp:coreProperties>
</file>