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500" r:id="rId2"/>
    <p:sldId id="501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2509" y="67561"/>
            <a:ext cx="7239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Gradle in Linux Operating System or Amazon EC2 Instance?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A3435-D4AE-4D67-9A07-363CCC69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95" y="2819400"/>
            <a:ext cx="6878010" cy="1886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10BFFB-DC8B-4ADA-BF90-F290722ADAB9}"/>
              </a:ext>
            </a:extLst>
          </p:cNvPr>
          <p:cNvSpPr/>
          <p:nvPr/>
        </p:nvSpPr>
        <p:spPr>
          <a:xfrm>
            <a:off x="2643743" y="2241242"/>
            <a:ext cx="3467231" cy="47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https://gradle.org/install/</a:t>
            </a:r>
          </a:p>
        </p:txBody>
      </p:sp>
    </p:spTree>
    <p:extLst>
      <p:ext uri="{BB962C8B-B14F-4D97-AF65-F5344CB8AC3E}">
        <p14:creationId xmlns:p14="http://schemas.microsoft.com/office/powerpoint/2010/main" val="8097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E1440-1FDB-4488-B193-D3359D07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493189"/>
            <a:ext cx="6754168" cy="42875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A92AC-90B0-4039-9A9D-CE1913D2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4876800"/>
            <a:ext cx="6754168" cy="1886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15C67-527E-4E26-A495-ED1E8497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924296"/>
            <a:ext cx="5029200" cy="1856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646A30-14D0-4874-BBD2-72E3B583D890}"/>
              </a:ext>
            </a:extLst>
          </p:cNvPr>
          <p:cNvSpPr/>
          <p:nvPr/>
        </p:nvSpPr>
        <p:spPr>
          <a:xfrm>
            <a:off x="2322509" y="67561"/>
            <a:ext cx="7239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Gradle in Linux Operating System or Amazon EC2 Instance?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2875D-6677-4EB6-BB9F-00A76E0082BF}"/>
              </a:ext>
            </a:extLst>
          </p:cNvPr>
          <p:cNvSpPr/>
          <p:nvPr/>
        </p:nvSpPr>
        <p:spPr>
          <a:xfrm>
            <a:off x="8234190" y="5333341"/>
            <a:ext cx="2654637" cy="4700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$ vi ~/.bash_profile</a:t>
            </a:r>
          </a:p>
        </p:txBody>
      </p:sp>
    </p:spTree>
    <p:extLst>
      <p:ext uri="{BB962C8B-B14F-4D97-AF65-F5344CB8AC3E}">
        <p14:creationId xmlns:p14="http://schemas.microsoft.com/office/powerpoint/2010/main" val="42620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92328</TotalTime>
  <Words>42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9821</cp:revision>
  <dcterms:created xsi:type="dcterms:W3CDTF">2006-08-16T00:00:00Z</dcterms:created>
  <dcterms:modified xsi:type="dcterms:W3CDTF">2022-04-27T04:42:08Z</dcterms:modified>
</cp:coreProperties>
</file>