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4" r:id="rId2"/>
    <p:sldId id="475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>
        <p:scale>
          <a:sx n="70" d="100"/>
          <a:sy n="70" d="100"/>
        </p:scale>
        <p:origin x="1186" y="5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429000" y="60125"/>
            <a:ext cx="4953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Caching Simplified: Your Quick Data Shortcut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30481"/>
            <a:ext cx="11963399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Imagine you have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favorite book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that you love to read over and over again. Instead of going to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library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each time you want to read it, you decide to keep a copy of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book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on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special shelf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in your room. This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shelf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your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cache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cache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quick-access storage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place for things you use frequently. It's much faster to grab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book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from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shelf (cache)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than to go all the way to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library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(the original source) every time you want to read it.</a:t>
            </a:r>
            <a:endParaRPr lang="en-US" sz="3200" dirty="0">
              <a:solidFill>
                <a:srgbClr val="374151"/>
              </a:solidFill>
            </a:endParaRPr>
          </a:p>
        </p:txBody>
      </p:sp>
      <p:pic>
        <p:nvPicPr>
          <p:cNvPr id="7" name="Picture 4" descr="Download Royaltyfree Man Drawing Cartoon Free Photo PNG HQ PNG Image |  FreePNGImg">
            <a:extLst>
              <a:ext uri="{FF2B5EF4-FFF2-40B4-BE49-F238E27FC236}">
                <a16:creationId xmlns:a16="http://schemas.microsoft.com/office/drawing/2014/main" id="{C0E1E038-DE3B-7EE1-2F65-42B97900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6" y="4035190"/>
            <a:ext cx="1967937" cy="257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Importance of a School Library for Students">
            <a:extLst>
              <a:ext uri="{FF2B5EF4-FFF2-40B4-BE49-F238E27FC236}">
                <a16:creationId xmlns:a16="http://schemas.microsoft.com/office/drawing/2014/main" id="{BCAE9A5D-AAB1-619C-1B6E-C4381DEF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81400"/>
            <a:ext cx="5217817" cy="31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AAE82A-99B4-2A21-1553-0D076F462ADC}"/>
              </a:ext>
            </a:extLst>
          </p:cNvPr>
          <p:cNvSpPr txBox="1"/>
          <p:nvPr/>
        </p:nvSpPr>
        <p:spPr>
          <a:xfrm>
            <a:off x="8704908" y="2959000"/>
            <a:ext cx="10668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pic>
        <p:nvPicPr>
          <p:cNvPr id="1028" name="Picture 4" descr="The Paperback Writer | Wooden Stackable Book Shelf (Walnut Colour) -  BlessdBuy® | Marketplace &amp; Ecosystem for Non-Profit Made Products">
            <a:extLst>
              <a:ext uri="{FF2B5EF4-FFF2-40B4-BE49-F238E27FC236}">
                <a16:creationId xmlns:a16="http://schemas.microsoft.com/office/drawing/2014/main" id="{FA587779-3EB6-D48B-78C0-825248DDA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867" y="2590800"/>
            <a:ext cx="3276601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C0E2D5-1AC1-54A0-18A0-2AF595EBD528}"/>
              </a:ext>
            </a:extLst>
          </p:cNvPr>
          <p:cNvCxnSpPr/>
          <p:nvPr/>
        </p:nvCxnSpPr>
        <p:spPr>
          <a:xfrm>
            <a:off x="1676400" y="6019800"/>
            <a:ext cx="487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26ADFD-881D-A8BB-4BE4-04304F755FFD}"/>
              </a:ext>
            </a:extLst>
          </p:cNvPr>
          <p:cNvCxnSpPr/>
          <p:nvPr/>
        </p:nvCxnSpPr>
        <p:spPr>
          <a:xfrm flipV="1">
            <a:off x="1905000" y="3733800"/>
            <a:ext cx="83820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Paperback Writer | Wooden Stackable Book Shelf (Walnut Colour) -  BlessdBuy® | Marketplace &amp; Ecosystem for Non-Profit Made Products">
            <a:extLst>
              <a:ext uri="{FF2B5EF4-FFF2-40B4-BE49-F238E27FC236}">
                <a16:creationId xmlns:a16="http://schemas.microsoft.com/office/drawing/2014/main" id="{FA587779-3EB6-D48B-78C0-825248DDA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698" y="2698817"/>
            <a:ext cx="3263904" cy="244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429000" y="60125"/>
            <a:ext cx="4953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Caching Simplified: Your Quick Data Shortcut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90503" y="554213"/>
            <a:ext cx="11963399" cy="224676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the world of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computers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cache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works similarly. It's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small, high-speed memory space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that stores frequently used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data or information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When a computer or a website needs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data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it checks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cache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first. If the data is there, it can be retrieved much faster than if it had to be fetched from the original, slower storage place.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a nutshell,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cache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special shelf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favorite books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but for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data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computers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making things work faster and more efficiently.</a:t>
            </a:r>
            <a:endParaRPr lang="en-US" sz="3200" dirty="0">
              <a:solidFill>
                <a:srgbClr val="374151"/>
              </a:solidFill>
            </a:endParaRPr>
          </a:p>
        </p:txBody>
      </p:sp>
      <p:pic>
        <p:nvPicPr>
          <p:cNvPr id="7" name="Picture 4" descr="Download Royaltyfree Man Drawing Cartoon Free Photo PNG HQ PNG Image |  FreePNGImg">
            <a:extLst>
              <a:ext uri="{FF2B5EF4-FFF2-40B4-BE49-F238E27FC236}">
                <a16:creationId xmlns:a16="http://schemas.microsoft.com/office/drawing/2014/main" id="{C0E1E038-DE3B-7EE1-2F65-42B97900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6" y="4035190"/>
            <a:ext cx="1967937" cy="257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Importance of a School Library for Students">
            <a:extLst>
              <a:ext uri="{FF2B5EF4-FFF2-40B4-BE49-F238E27FC236}">
                <a16:creationId xmlns:a16="http://schemas.microsoft.com/office/drawing/2014/main" id="{BCAE9A5D-AAB1-619C-1B6E-C4381DEF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81400"/>
            <a:ext cx="5217817" cy="31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AAE82A-99B4-2A21-1553-0D076F462ADC}"/>
              </a:ext>
            </a:extLst>
          </p:cNvPr>
          <p:cNvSpPr txBox="1"/>
          <p:nvPr/>
        </p:nvSpPr>
        <p:spPr>
          <a:xfrm>
            <a:off x="8704908" y="2959000"/>
            <a:ext cx="10668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C0E2D5-1AC1-54A0-18A0-2AF595EBD528}"/>
              </a:ext>
            </a:extLst>
          </p:cNvPr>
          <p:cNvCxnSpPr/>
          <p:nvPr/>
        </p:nvCxnSpPr>
        <p:spPr>
          <a:xfrm>
            <a:off x="1676400" y="6019800"/>
            <a:ext cx="487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CDB26A-885A-0503-3EF6-A2CB4840D6EF}"/>
              </a:ext>
            </a:extLst>
          </p:cNvPr>
          <p:cNvCxnSpPr/>
          <p:nvPr/>
        </p:nvCxnSpPr>
        <p:spPr>
          <a:xfrm flipV="1">
            <a:off x="1832473" y="3957115"/>
            <a:ext cx="83820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2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91630</TotalTime>
  <Words>219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9832</cp:revision>
  <dcterms:created xsi:type="dcterms:W3CDTF">2006-08-16T00:00:00Z</dcterms:created>
  <dcterms:modified xsi:type="dcterms:W3CDTF">2023-09-27T08:26:40Z</dcterms:modified>
</cp:coreProperties>
</file>