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60102" y="21838"/>
            <a:ext cx="314069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371600" y="1066800"/>
            <a:ext cx="1524000" cy="3581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3886200" y="1058694"/>
            <a:ext cx="1524000" cy="3581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6160851" y="1058694"/>
            <a:ext cx="1524000" cy="3581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459149" y="1981200"/>
            <a:ext cx="145809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UsersRESTController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132760" y="2632502"/>
            <a:ext cx="11824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UserModelREST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4339578" y="1981200"/>
            <a:ext cx="98174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3845463" y="2632502"/>
            <a:ext cx="74122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UserDTO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6400799" y="1987685"/>
            <a:ext cx="1202958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UsersRepository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6030184" y="2580501"/>
            <a:ext cx="741229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UserDTO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7167579" y="2572395"/>
            <a:ext cx="872355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UserEnitity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459149" y="741149"/>
            <a:ext cx="1346587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4216077" y="711823"/>
            <a:ext cx="1000467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6501902" y="711823"/>
            <a:ext cx="841897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23" y="1569050"/>
            <a:ext cx="1101298" cy="110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7" y="1414620"/>
            <a:ext cx="872632" cy="170012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1723980" y="2258199"/>
            <a:ext cx="464215" cy="3546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2917240" y="2119700"/>
            <a:ext cx="928223" cy="651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4216078" y="2258199"/>
            <a:ext cx="614372" cy="3743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5321322" y="2119700"/>
            <a:ext cx="708862" cy="5993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6771413" y="2710895"/>
            <a:ext cx="396166" cy="81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7002278" y="2264684"/>
            <a:ext cx="601479" cy="3077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7603757" y="2119699"/>
            <a:ext cx="396166" cy="64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60102" y="21838"/>
            <a:ext cx="314069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Introduction to Web Service Application Layers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39CCB-AA6F-4E88-A635-530A92253380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E:\udemy\[FreeTutorials.Us] Udemy - RESTful Web Services, Java, Spring Boot, Spring MVC and JPA\1.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7497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87811</TotalTime>
  <Words>54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9469</cp:revision>
  <dcterms:created xsi:type="dcterms:W3CDTF">2006-08-16T00:00:00Z</dcterms:created>
  <dcterms:modified xsi:type="dcterms:W3CDTF">2021-04-07T07:51:52Z</dcterms:modified>
</cp:coreProperties>
</file>