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85" r:id="rId2"/>
    <p:sldId id="486" r:id="rId3"/>
    <p:sldId id="487" r:id="rId4"/>
    <p:sldId id="488" r:id="rId5"/>
    <p:sldId id="491" r:id="rId6"/>
    <p:sldId id="489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5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3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4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4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2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495800" y="10652"/>
            <a:ext cx="3048000" cy="46166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REST API Best Practices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46961-96A7-E4E0-5BE0-C1F3372B4B2A}"/>
              </a:ext>
            </a:extLst>
          </p:cNvPr>
          <p:cNvSpPr/>
          <p:nvPr/>
        </p:nvSpPr>
        <p:spPr>
          <a:xfrm>
            <a:off x="76200" y="503565"/>
            <a:ext cx="12039600" cy="2824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</a:rPr>
              <a:t>Imagine you're at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restaurant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, and you want to order some food. The restaurant has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menu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with all the dishes they offer. To place an order, you follow certain steps:</a:t>
            </a:r>
            <a:br>
              <a:rPr lang="en-US" sz="2000" b="0" i="0" dirty="0">
                <a:solidFill>
                  <a:schemeClr val="tx1"/>
                </a:solidFill>
                <a:effectLst/>
              </a:rPr>
            </a:b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Choose Your Dish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: You look at the menu and decide what you want to eat.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Ask the Waiter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You call the waiter and tell them the name of the dish you want.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Wait for Your Food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The kitchen prepares your dish, and once it's ready, the waiter brings it to your table.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</a:rPr>
              <a:t>Now, let's translate this into the world of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computers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and the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internet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, specifically with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websites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apps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talking to each other: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AF92A-E474-8DF1-99C0-7076BCD3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462867"/>
            <a:ext cx="6858000" cy="33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495800" y="10652"/>
            <a:ext cx="3048000" cy="46166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REST API Best Practices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46961-96A7-E4E0-5BE0-C1F3372B4B2A}"/>
              </a:ext>
            </a:extLst>
          </p:cNvPr>
          <p:cNvSpPr/>
          <p:nvPr/>
        </p:nvSpPr>
        <p:spPr>
          <a:xfrm>
            <a:off x="76200" y="672694"/>
            <a:ext cx="12039600" cy="2222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1. </a:t>
            </a:r>
            <a:r>
              <a:rPr lang="en-US" sz="2000" b="1" dirty="0">
                <a:solidFill>
                  <a:srgbClr val="C00000"/>
                </a:solidFill>
              </a:rPr>
              <a:t>Choose Your "Dish" (Resource): </a:t>
            </a:r>
            <a:r>
              <a:rPr lang="en-US" sz="2000" dirty="0">
                <a:solidFill>
                  <a:schemeClr val="tx1"/>
                </a:solidFill>
              </a:rPr>
              <a:t>In a REST API, there are different pieces of </a:t>
            </a:r>
            <a:r>
              <a:rPr lang="en-US" sz="2000" dirty="0">
                <a:solidFill>
                  <a:srgbClr val="C00000"/>
                </a:solidFill>
              </a:rPr>
              <a:t>information</a:t>
            </a:r>
            <a:r>
              <a:rPr lang="en-US" sz="2000" dirty="0">
                <a:solidFill>
                  <a:schemeClr val="tx1"/>
                </a:solidFill>
              </a:rPr>
              <a:t> or "dishes" that you can ask for. These could be details about a user, a product, a photo, or any other kind of </a:t>
            </a:r>
            <a:r>
              <a:rPr lang="en-US" sz="2000" dirty="0">
                <a:solidFill>
                  <a:srgbClr val="C00000"/>
                </a:solidFill>
              </a:rPr>
              <a:t>information</a:t>
            </a:r>
            <a:r>
              <a:rPr lang="en-US" sz="2000" dirty="0">
                <a:solidFill>
                  <a:schemeClr val="tx1"/>
                </a:solidFill>
              </a:rPr>
              <a:t> that the website or app provides.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2. Ask the "Waiter" (API Request): </a:t>
            </a:r>
            <a:r>
              <a:rPr lang="en-US" sz="2000" dirty="0">
                <a:solidFill>
                  <a:schemeClr val="tx1"/>
                </a:solidFill>
              </a:rPr>
              <a:t>To get the </a:t>
            </a:r>
            <a:r>
              <a:rPr lang="en-US" sz="2000" dirty="0">
                <a:solidFill>
                  <a:srgbClr val="C00000"/>
                </a:solidFill>
              </a:rPr>
              <a:t>information</a:t>
            </a:r>
            <a:r>
              <a:rPr lang="en-US" sz="2000" dirty="0">
                <a:solidFill>
                  <a:schemeClr val="tx1"/>
                </a:solidFill>
              </a:rPr>
              <a:t> you want, your website or app sends a request to the server, just like you telling the waiter your order. This request says what "dish" you want and how you want it prepared.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AF92A-E474-8DF1-99C0-7076BCD3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75103"/>
            <a:ext cx="7490806" cy="3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495800" y="10652"/>
            <a:ext cx="3048000" cy="46166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REST API Best Practices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46961-96A7-E4E0-5BE0-C1F3372B4B2A}"/>
              </a:ext>
            </a:extLst>
          </p:cNvPr>
          <p:cNvSpPr/>
          <p:nvPr/>
        </p:nvSpPr>
        <p:spPr>
          <a:xfrm>
            <a:off x="76200" y="672694"/>
            <a:ext cx="12039600" cy="123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</a:rPr>
              <a:t>3. Wait for Your "Food" (API Response): </a:t>
            </a:r>
            <a:r>
              <a:rPr lang="en-US" sz="2000" dirty="0">
                <a:solidFill>
                  <a:schemeClr val="tx1"/>
                </a:solidFill>
              </a:rPr>
              <a:t>The server receives your request, processes it, and prepares the </a:t>
            </a:r>
            <a:r>
              <a:rPr lang="en-US" sz="2000" dirty="0">
                <a:solidFill>
                  <a:srgbClr val="C00000"/>
                </a:solidFill>
              </a:rPr>
              <a:t>information</a:t>
            </a:r>
            <a:r>
              <a:rPr lang="en-US" sz="2000" dirty="0">
                <a:solidFill>
                  <a:schemeClr val="tx1"/>
                </a:solidFill>
              </a:rPr>
              <a:t> you asked for. Once it's ready, the server sends the </a:t>
            </a:r>
            <a:r>
              <a:rPr lang="en-US" sz="2000" dirty="0">
                <a:solidFill>
                  <a:srgbClr val="C00000"/>
                </a:solidFill>
              </a:rPr>
              <a:t>information</a:t>
            </a:r>
            <a:r>
              <a:rPr lang="en-US" sz="2000" dirty="0">
                <a:solidFill>
                  <a:schemeClr val="tx1"/>
                </a:solidFill>
              </a:rPr>
              <a:t> back to your website or app, similar to how the waiter brings your food to your table.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AF92A-E474-8DF1-99C0-7076BCD3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94" y="2819400"/>
            <a:ext cx="797121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495800" y="10652"/>
            <a:ext cx="3048000" cy="46166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REST API Best Practices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7EDFE-2993-3066-AE0F-0B69579B76BA}"/>
              </a:ext>
            </a:extLst>
          </p:cNvPr>
          <p:cNvSpPr txBox="1"/>
          <p:nvPr/>
        </p:nvSpPr>
        <p:spPr>
          <a:xfrm>
            <a:off x="266700" y="1981200"/>
            <a:ext cx="11658600" cy="378565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Clear Menu (Well-Defined Endpoints):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The restaurant's menu should be clear and organized. Similarly, the API should have well-defined endpoints (like URLs) that clearly state what kind of information you can ask for.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Correct Ordering (HTTP Methods):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In a restaurant, you order by telling the waiter what you want. In an API, you use different "verbs" (HTTP methods) to specify what you want to do: get information, create something new, update something, or delete something.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Consistent Recipe (Consistent Data Format):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In a restaurant, the same dish should have the same taste and presentation every time. Similarly, the API should use a consistent data format (like JSON) to present information, so your website or app knows what to expect.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90D5D-4E61-81EE-1C49-D5BBE0751EFA}"/>
              </a:ext>
            </a:extLst>
          </p:cNvPr>
          <p:cNvSpPr txBox="1"/>
          <p:nvPr/>
        </p:nvSpPr>
        <p:spPr>
          <a:xfrm>
            <a:off x="590550" y="1048711"/>
            <a:ext cx="110109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Now, just like in a restaurant, there are some best practices to make sure this process goes smoothly and everyone is happy: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02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495800" y="10652"/>
            <a:ext cx="3048000" cy="46166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REST API Best Practices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7EDFE-2993-3066-AE0F-0B69579B76BA}"/>
              </a:ext>
            </a:extLst>
          </p:cNvPr>
          <p:cNvSpPr txBox="1"/>
          <p:nvPr/>
        </p:nvSpPr>
        <p:spPr>
          <a:xfrm>
            <a:off x="407813" y="2151727"/>
            <a:ext cx="11658600" cy="255454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No Surprises (Error Handling):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If something goes wrong, like the kitchen running out of ingredients, the waiter lets you know. APIs should also communicate clearly when there's a problem, so your website or app can handle it gracefully.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1" i="0" dirty="0">
              <a:solidFill>
                <a:srgbClr val="37415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Efficient Service (Optimization):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Just like a well-run restaurant is efficient, APIs should be designed for good performance. This means using the right tools and techniques to make sure things happen quickly and smoothly.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4C373-DB3B-C171-269C-27622E595B98}"/>
              </a:ext>
            </a:extLst>
          </p:cNvPr>
          <p:cNvSpPr txBox="1"/>
          <p:nvPr/>
        </p:nvSpPr>
        <p:spPr>
          <a:xfrm>
            <a:off x="1524000" y="1049508"/>
            <a:ext cx="934578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Now, just like in a restaurant, there are some best practices to make sure this process goes smoothly and everyone is happy: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1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2FEB79-0F0F-4B2B-3855-BE611A866CCD}"/>
              </a:ext>
            </a:extLst>
          </p:cNvPr>
          <p:cNvSpPr/>
          <p:nvPr/>
        </p:nvSpPr>
        <p:spPr>
          <a:xfrm>
            <a:off x="4495800" y="10652"/>
            <a:ext cx="3048000" cy="46166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REST API Best Practices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46961-96A7-E4E0-5BE0-C1F3372B4B2A}"/>
              </a:ext>
            </a:extLst>
          </p:cNvPr>
          <p:cNvSpPr/>
          <p:nvPr/>
        </p:nvSpPr>
        <p:spPr>
          <a:xfrm>
            <a:off x="76200" y="806245"/>
            <a:ext cx="12039600" cy="1079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So, </a:t>
            </a:r>
            <a:r>
              <a:rPr lang="en-US" sz="2000" dirty="0">
                <a:solidFill>
                  <a:srgbClr val="C00000"/>
                </a:solidFill>
              </a:rPr>
              <a:t>REST API best practices </a:t>
            </a:r>
            <a:r>
              <a:rPr lang="en-US" sz="2000" dirty="0">
                <a:solidFill>
                  <a:schemeClr val="tx1"/>
                </a:solidFill>
              </a:rPr>
              <a:t>are like a set of guidelines to ensure that when websites and apps talk to each other, they do it in a way that's organized, clear, and efficient, just like a smooth experience at a restaurant.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AF92A-E474-8DF1-99C0-7076BCD3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94" y="2819400"/>
            <a:ext cx="797121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9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91581</TotalTime>
  <Words>651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9860</cp:revision>
  <dcterms:created xsi:type="dcterms:W3CDTF">2006-08-16T00:00:00Z</dcterms:created>
  <dcterms:modified xsi:type="dcterms:W3CDTF">2023-08-31T10:25:35Z</dcterms:modified>
</cp:coreProperties>
</file>