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0"/>
  </p:notesMasterIdLst>
  <p:sldIdLst>
    <p:sldId id="471" r:id="rId2"/>
    <p:sldId id="475" r:id="rId3"/>
    <p:sldId id="476" r:id="rId4"/>
    <p:sldId id="477" r:id="rId5"/>
    <p:sldId id="478" r:id="rId6"/>
    <p:sldId id="479" r:id="rId7"/>
    <p:sldId id="480" r:id="rId8"/>
    <p:sldId id="481" r:id="rId9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3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5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0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6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6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i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BCCA0D-2B27-85F0-2EBD-E12D6779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6" y="3032763"/>
            <a:ext cx="9394825" cy="2328803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EAAFA-E0D1-815B-6B06-3FC9831A51AF}"/>
              </a:ext>
            </a:extLst>
          </p:cNvPr>
          <p:cNvSpPr txBox="1"/>
          <p:nvPr/>
        </p:nvSpPr>
        <p:spPr>
          <a:xfrm>
            <a:off x="5411946" y="3470854"/>
            <a:ext cx="10668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2DE3E-2A6C-0120-7B7D-876D909E9E55}"/>
              </a:ext>
            </a:extLst>
          </p:cNvPr>
          <p:cNvSpPr txBox="1"/>
          <p:nvPr/>
        </p:nvSpPr>
        <p:spPr>
          <a:xfrm>
            <a:off x="5411946" y="4613854"/>
            <a:ext cx="1217454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Response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B955-F704-3384-1C03-48BC7F50ECA2}"/>
              </a:ext>
            </a:extLst>
          </p:cNvPr>
          <p:cNvSpPr txBox="1"/>
          <p:nvPr/>
        </p:nvSpPr>
        <p:spPr>
          <a:xfrm>
            <a:off x="8151190" y="2678820"/>
            <a:ext cx="292246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Host Name (</a:t>
            </a:r>
            <a:r>
              <a:rPr lang="en-US" sz="2000" dirty="0">
                <a:hlinkClick r:id="rId4"/>
              </a:rPr>
              <a:t>www.jio.com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192.11.30.29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C61B5-7024-9E31-0A39-591589DB8FE7}"/>
              </a:ext>
            </a:extLst>
          </p:cNvPr>
          <p:cNvSpPr txBox="1"/>
          <p:nvPr/>
        </p:nvSpPr>
        <p:spPr>
          <a:xfrm>
            <a:off x="4267200" y="1679169"/>
            <a:ext cx="288771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8886823" y="609600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B8E66-6B0A-5F4C-5F09-7AD7D3593567}"/>
              </a:ext>
            </a:extLst>
          </p:cNvPr>
          <p:cNvSpPr/>
          <p:nvPr/>
        </p:nvSpPr>
        <p:spPr>
          <a:xfrm>
            <a:off x="9144000" y="1447800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37765-F2C9-6D68-E608-C669A33EE276}"/>
              </a:ext>
            </a:extLst>
          </p:cNvPr>
          <p:cNvSpPr/>
          <p:nvPr/>
        </p:nvSpPr>
        <p:spPr>
          <a:xfrm>
            <a:off x="9129889" y="4876800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25EF8-5BE3-5B2F-984E-959C61FB556F}"/>
              </a:ext>
            </a:extLst>
          </p:cNvPr>
          <p:cNvSpPr/>
          <p:nvPr/>
        </p:nvSpPr>
        <p:spPr>
          <a:xfrm>
            <a:off x="9129889" y="3111500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6C919-3963-2114-72FB-849ED10B6A4F}"/>
              </a:ext>
            </a:extLst>
          </p:cNvPr>
          <p:cNvSpPr/>
          <p:nvPr/>
        </p:nvSpPr>
        <p:spPr>
          <a:xfrm>
            <a:off x="5295899" y="1447800"/>
            <a:ext cx="16002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Balancer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D55D4-0BC8-0F74-1992-EF85B99E7945}"/>
              </a:ext>
            </a:extLst>
          </p:cNvPr>
          <p:cNvSpPr/>
          <p:nvPr/>
        </p:nvSpPr>
        <p:spPr>
          <a:xfrm>
            <a:off x="1120775" y="2914590"/>
            <a:ext cx="19812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AF97F-C7B1-D4FA-7A66-DBE5D4A30A3B}"/>
              </a:ext>
            </a:extLst>
          </p:cNvPr>
          <p:cNvCxnSpPr>
            <a:stCxn id="11" idx="3"/>
          </p:cNvCxnSpPr>
          <p:nvPr/>
        </p:nvCxnSpPr>
        <p:spPr>
          <a:xfrm>
            <a:off x="3101975" y="3486090"/>
            <a:ext cx="2193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B8B57F-8AE3-6743-8CD1-9B4189C5D8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96099" y="1950801"/>
            <a:ext cx="2247901" cy="174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2FC5B-B783-F36A-D875-5E106C045C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96099" y="3644900"/>
            <a:ext cx="2233790" cy="82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AD9EE5-8119-EF57-1875-E879C39404F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896099" y="3695700"/>
            <a:ext cx="2233790" cy="171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70C8C4-9C1E-78F5-6651-14A184C8D1C7}"/>
              </a:ext>
            </a:extLst>
          </p:cNvPr>
          <p:cNvSpPr txBox="1"/>
          <p:nvPr/>
        </p:nvSpPr>
        <p:spPr>
          <a:xfrm>
            <a:off x="9350514" y="1018795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AACDE-C470-3BC8-380E-6F693574DA34}"/>
              </a:ext>
            </a:extLst>
          </p:cNvPr>
          <p:cNvSpPr txBox="1"/>
          <p:nvPr/>
        </p:nvSpPr>
        <p:spPr>
          <a:xfrm>
            <a:off x="9328428" y="267958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1A0B6-7D53-E342-DE02-B28E1695BE5E}"/>
              </a:ext>
            </a:extLst>
          </p:cNvPr>
          <p:cNvSpPr txBox="1"/>
          <p:nvPr/>
        </p:nvSpPr>
        <p:spPr>
          <a:xfrm>
            <a:off x="9372738" y="4446351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9D7031-90B7-7EB8-6FF7-88F6C20F2E61}"/>
              </a:ext>
            </a:extLst>
          </p:cNvPr>
          <p:cNvSpPr txBox="1"/>
          <p:nvPr/>
        </p:nvSpPr>
        <p:spPr>
          <a:xfrm>
            <a:off x="5388113" y="1018795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192.11.13.1</a:t>
            </a:r>
          </a:p>
        </p:txBody>
      </p:sp>
    </p:spTree>
    <p:extLst>
      <p:ext uri="{BB962C8B-B14F-4D97-AF65-F5344CB8AC3E}">
        <p14:creationId xmlns:p14="http://schemas.microsoft.com/office/powerpoint/2010/main" val="42677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-1761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B8E66-6B0A-5F4C-5F09-7AD7D3593567}"/>
              </a:ext>
            </a:extLst>
          </p:cNvPr>
          <p:cNvSpPr/>
          <p:nvPr/>
        </p:nvSpPr>
        <p:spPr>
          <a:xfrm>
            <a:off x="9180335" y="914400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37765-F2C9-6D68-E608-C669A33EE276}"/>
              </a:ext>
            </a:extLst>
          </p:cNvPr>
          <p:cNvSpPr/>
          <p:nvPr/>
        </p:nvSpPr>
        <p:spPr>
          <a:xfrm>
            <a:off x="9144000" y="4173301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25EF8-5BE3-5B2F-984E-959C61FB556F}"/>
              </a:ext>
            </a:extLst>
          </p:cNvPr>
          <p:cNvSpPr/>
          <p:nvPr/>
        </p:nvSpPr>
        <p:spPr>
          <a:xfrm>
            <a:off x="9166224" y="2578100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6C919-3963-2114-72FB-849ED10B6A4F}"/>
              </a:ext>
            </a:extLst>
          </p:cNvPr>
          <p:cNvSpPr/>
          <p:nvPr/>
        </p:nvSpPr>
        <p:spPr>
          <a:xfrm>
            <a:off x="5295899" y="1447800"/>
            <a:ext cx="16002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Balancer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D55D4-0BC8-0F74-1992-EF85B99E7945}"/>
              </a:ext>
            </a:extLst>
          </p:cNvPr>
          <p:cNvSpPr/>
          <p:nvPr/>
        </p:nvSpPr>
        <p:spPr>
          <a:xfrm>
            <a:off x="1120775" y="2914590"/>
            <a:ext cx="19812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AF97F-C7B1-D4FA-7A66-DBE5D4A30A3B}"/>
              </a:ext>
            </a:extLst>
          </p:cNvPr>
          <p:cNvCxnSpPr>
            <a:stCxn id="11" idx="3"/>
          </p:cNvCxnSpPr>
          <p:nvPr/>
        </p:nvCxnSpPr>
        <p:spPr>
          <a:xfrm>
            <a:off x="3101975" y="3486090"/>
            <a:ext cx="2193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B8B57F-8AE3-6743-8CD1-9B4189C5D8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96099" y="1950801"/>
            <a:ext cx="2247901" cy="174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2FC5B-B783-F36A-D875-5E106C045C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21322" y="3111500"/>
            <a:ext cx="2244902" cy="574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AD9EE5-8119-EF57-1875-E879C39404F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896099" y="3695700"/>
            <a:ext cx="2247901" cy="1011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70C8C4-9C1E-78F5-6651-14A184C8D1C7}"/>
              </a:ext>
            </a:extLst>
          </p:cNvPr>
          <p:cNvSpPr txBox="1"/>
          <p:nvPr/>
        </p:nvSpPr>
        <p:spPr>
          <a:xfrm>
            <a:off x="9386849" y="485395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AACDE-C470-3BC8-380E-6F693574DA34}"/>
              </a:ext>
            </a:extLst>
          </p:cNvPr>
          <p:cNvSpPr txBox="1"/>
          <p:nvPr/>
        </p:nvSpPr>
        <p:spPr>
          <a:xfrm>
            <a:off x="9364763" y="214618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1A0B6-7D53-E342-DE02-B28E1695BE5E}"/>
              </a:ext>
            </a:extLst>
          </p:cNvPr>
          <p:cNvSpPr txBox="1"/>
          <p:nvPr/>
        </p:nvSpPr>
        <p:spPr>
          <a:xfrm>
            <a:off x="9372738" y="3744397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9D7031-90B7-7EB8-6FF7-88F6C20F2E61}"/>
              </a:ext>
            </a:extLst>
          </p:cNvPr>
          <p:cNvSpPr txBox="1"/>
          <p:nvPr/>
        </p:nvSpPr>
        <p:spPr>
          <a:xfrm>
            <a:off x="5388113" y="1018795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192.11.13.1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BC7BF-94D5-B2C4-1957-25B305FD9D08}"/>
              </a:ext>
            </a:extLst>
          </p:cNvPr>
          <p:cNvSpPr/>
          <p:nvPr/>
        </p:nvSpPr>
        <p:spPr>
          <a:xfrm>
            <a:off x="9166224" y="5757333"/>
            <a:ext cx="1828800" cy="1066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Service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135CA-7ED7-E6FD-1A62-D26851A0F695}"/>
              </a:ext>
            </a:extLst>
          </p:cNvPr>
          <p:cNvSpPr txBox="1"/>
          <p:nvPr/>
        </p:nvSpPr>
        <p:spPr>
          <a:xfrm>
            <a:off x="9386849" y="5331703"/>
            <a:ext cx="141577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192.11.11.5</a:t>
            </a:r>
          </a:p>
        </p:txBody>
      </p:sp>
    </p:spTree>
    <p:extLst>
      <p:ext uri="{BB962C8B-B14F-4D97-AF65-F5344CB8AC3E}">
        <p14:creationId xmlns:p14="http://schemas.microsoft.com/office/powerpoint/2010/main" val="18789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03400" y="41607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B8E66-6B0A-5F4C-5F09-7AD7D3593567}"/>
              </a:ext>
            </a:extLst>
          </p:cNvPr>
          <p:cNvSpPr/>
          <p:nvPr/>
        </p:nvSpPr>
        <p:spPr>
          <a:xfrm>
            <a:off x="9180335" y="914400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25EF8-5BE3-5B2F-984E-959C61FB556F}"/>
              </a:ext>
            </a:extLst>
          </p:cNvPr>
          <p:cNvSpPr/>
          <p:nvPr/>
        </p:nvSpPr>
        <p:spPr>
          <a:xfrm>
            <a:off x="9166224" y="2578100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6C919-3963-2114-72FB-849ED10B6A4F}"/>
              </a:ext>
            </a:extLst>
          </p:cNvPr>
          <p:cNvSpPr/>
          <p:nvPr/>
        </p:nvSpPr>
        <p:spPr>
          <a:xfrm>
            <a:off x="5295899" y="1447800"/>
            <a:ext cx="16002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Balancer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D55D4-0BC8-0F74-1992-EF85B99E7945}"/>
              </a:ext>
            </a:extLst>
          </p:cNvPr>
          <p:cNvSpPr/>
          <p:nvPr/>
        </p:nvSpPr>
        <p:spPr>
          <a:xfrm>
            <a:off x="1120775" y="2914590"/>
            <a:ext cx="19812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AF97F-C7B1-D4FA-7A66-DBE5D4A30A3B}"/>
              </a:ext>
            </a:extLst>
          </p:cNvPr>
          <p:cNvCxnSpPr>
            <a:stCxn id="11" idx="3"/>
          </p:cNvCxnSpPr>
          <p:nvPr/>
        </p:nvCxnSpPr>
        <p:spPr>
          <a:xfrm>
            <a:off x="3101975" y="3486090"/>
            <a:ext cx="2193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B8B57F-8AE3-6743-8CD1-9B4189C5D8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96099" y="1950801"/>
            <a:ext cx="2247901" cy="174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2FC5B-B783-F36A-D875-5E106C045C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21322" y="3111500"/>
            <a:ext cx="2244902" cy="574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AD9EE5-8119-EF57-1875-E879C39404F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896099" y="3695700"/>
            <a:ext cx="2247901" cy="1011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70C8C4-9C1E-78F5-6651-14A184C8D1C7}"/>
              </a:ext>
            </a:extLst>
          </p:cNvPr>
          <p:cNvSpPr txBox="1"/>
          <p:nvPr/>
        </p:nvSpPr>
        <p:spPr>
          <a:xfrm>
            <a:off x="9386849" y="485395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AACDE-C470-3BC8-380E-6F693574DA34}"/>
              </a:ext>
            </a:extLst>
          </p:cNvPr>
          <p:cNvSpPr txBox="1"/>
          <p:nvPr/>
        </p:nvSpPr>
        <p:spPr>
          <a:xfrm>
            <a:off x="9364763" y="214618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9D7031-90B7-7EB8-6FF7-88F6C20F2E61}"/>
              </a:ext>
            </a:extLst>
          </p:cNvPr>
          <p:cNvSpPr txBox="1"/>
          <p:nvPr/>
        </p:nvSpPr>
        <p:spPr>
          <a:xfrm>
            <a:off x="5388113" y="1018795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192.11.13.1</a:t>
            </a:r>
          </a:p>
        </p:txBody>
      </p:sp>
    </p:spTree>
    <p:extLst>
      <p:ext uri="{BB962C8B-B14F-4D97-AF65-F5344CB8AC3E}">
        <p14:creationId xmlns:p14="http://schemas.microsoft.com/office/powerpoint/2010/main" val="32805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61AD41-5CA5-E031-816D-68786E87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1" y="2777369"/>
            <a:ext cx="7620000" cy="408063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866792-DCD5-4830-566A-DCEE0AD33A3F}"/>
              </a:ext>
            </a:extLst>
          </p:cNvPr>
          <p:cNvSpPr/>
          <p:nvPr/>
        </p:nvSpPr>
        <p:spPr>
          <a:xfrm>
            <a:off x="4724400" y="1213034"/>
            <a:ext cx="2286000" cy="61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Registry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BDB65CC-0539-5D6A-ECEC-1047AAC35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42976"/>
              </p:ext>
            </p:extLst>
          </p:nvPr>
        </p:nvGraphicFramePr>
        <p:xfrm>
          <a:off x="201792" y="913700"/>
          <a:ext cx="3836808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8404">
                  <a:extLst>
                    <a:ext uri="{9D8B030D-6E8A-4147-A177-3AD203B41FA5}">
                      <a16:colId xmlns:a16="http://schemas.microsoft.com/office/drawing/2014/main" val="2730979166"/>
                    </a:ext>
                  </a:extLst>
                </a:gridCol>
                <a:gridCol w="1918404">
                  <a:extLst>
                    <a:ext uri="{9D8B030D-6E8A-4147-A177-3AD203B41FA5}">
                      <a16:colId xmlns:a16="http://schemas.microsoft.com/office/drawing/2014/main" val="264668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4994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AB45E-AF55-F0D3-076D-25709B99E594}"/>
              </a:ext>
            </a:extLst>
          </p:cNvPr>
          <p:cNvCxnSpPr>
            <a:stCxn id="15" idx="2"/>
          </p:cNvCxnSpPr>
          <p:nvPr/>
        </p:nvCxnSpPr>
        <p:spPr>
          <a:xfrm>
            <a:off x="5867400" y="1828800"/>
            <a:ext cx="0" cy="1447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CE8154F-0563-5893-E402-C5846BC2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18" y="2996399"/>
            <a:ext cx="6113763" cy="379189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866792-DCD5-4830-566A-DCEE0AD33A3F}"/>
              </a:ext>
            </a:extLst>
          </p:cNvPr>
          <p:cNvSpPr/>
          <p:nvPr/>
        </p:nvSpPr>
        <p:spPr>
          <a:xfrm>
            <a:off x="4724400" y="1213034"/>
            <a:ext cx="2286000" cy="61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Registry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BDB65CC-0539-5D6A-ECEC-1047AAC35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79485"/>
              </p:ext>
            </p:extLst>
          </p:nvPr>
        </p:nvGraphicFramePr>
        <p:xfrm>
          <a:off x="201792" y="913700"/>
          <a:ext cx="383680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8404">
                  <a:extLst>
                    <a:ext uri="{9D8B030D-6E8A-4147-A177-3AD203B41FA5}">
                      <a16:colId xmlns:a16="http://schemas.microsoft.com/office/drawing/2014/main" val="2730979166"/>
                    </a:ext>
                  </a:extLst>
                </a:gridCol>
                <a:gridCol w="1918404">
                  <a:extLst>
                    <a:ext uri="{9D8B030D-6E8A-4147-A177-3AD203B41FA5}">
                      <a16:colId xmlns:a16="http://schemas.microsoft.com/office/drawing/2014/main" val="264668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4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Service B Instance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192.11.11.5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7874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AB45E-AF55-F0D3-076D-25709B99E594}"/>
              </a:ext>
            </a:extLst>
          </p:cNvPr>
          <p:cNvCxnSpPr>
            <a:stCxn id="15" idx="2"/>
          </p:cNvCxnSpPr>
          <p:nvPr/>
        </p:nvCxnSpPr>
        <p:spPr>
          <a:xfrm>
            <a:off x="5867400" y="1828800"/>
            <a:ext cx="0" cy="1447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B8657B-29CD-EB1A-3CDE-BA20C804B992}"/>
              </a:ext>
            </a:extLst>
          </p:cNvPr>
          <p:cNvCxnSpPr>
            <a:cxnSpLocks/>
          </p:cNvCxnSpPr>
          <p:nvPr/>
        </p:nvCxnSpPr>
        <p:spPr>
          <a:xfrm>
            <a:off x="6400800" y="4953000"/>
            <a:ext cx="1295400" cy="152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78306C-1F4C-FDB4-8D64-4C51258E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68" y="2964719"/>
            <a:ext cx="6957663" cy="373412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866792-DCD5-4830-566A-DCEE0AD33A3F}"/>
              </a:ext>
            </a:extLst>
          </p:cNvPr>
          <p:cNvSpPr/>
          <p:nvPr/>
        </p:nvSpPr>
        <p:spPr>
          <a:xfrm>
            <a:off x="4724400" y="1213034"/>
            <a:ext cx="2286000" cy="61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Registry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BDB65CC-0539-5D6A-ECEC-1047AAC35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68920"/>
              </p:ext>
            </p:extLst>
          </p:nvPr>
        </p:nvGraphicFramePr>
        <p:xfrm>
          <a:off x="201792" y="913700"/>
          <a:ext cx="3836808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8404">
                  <a:extLst>
                    <a:ext uri="{9D8B030D-6E8A-4147-A177-3AD203B41FA5}">
                      <a16:colId xmlns:a16="http://schemas.microsoft.com/office/drawing/2014/main" val="2730979166"/>
                    </a:ext>
                  </a:extLst>
                </a:gridCol>
                <a:gridCol w="1918404">
                  <a:extLst>
                    <a:ext uri="{9D8B030D-6E8A-4147-A177-3AD203B41FA5}">
                      <a16:colId xmlns:a16="http://schemas.microsoft.com/office/drawing/2014/main" val="264668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Service B Instance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192.11.10.2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5401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AB45E-AF55-F0D3-076D-25709B99E594}"/>
              </a:ext>
            </a:extLst>
          </p:cNvPr>
          <p:cNvCxnSpPr>
            <a:stCxn id="15" idx="2"/>
          </p:cNvCxnSpPr>
          <p:nvPr/>
        </p:nvCxnSpPr>
        <p:spPr>
          <a:xfrm>
            <a:off x="5867400" y="1828800"/>
            <a:ext cx="0" cy="1447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8886823" y="609600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B8E66-6B0A-5F4C-5F09-7AD7D3593567}"/>
              </a:ext>
            </a:extLst>
          </p:cNvPr>
          <p:cNvSpPr/>
          <p:nvPr/>
        </p:nvSpPr>
        <p:spPr>
          <a:xfrm>
            <a:off x="9144000" y="2257805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37765-F2C9-6D68-E608-C669A33EE276}"/>
              </a:ext>
            </a:extLst>
          </p:cNvPr>
          <p:cNvSpPr/>
          <p:nvPr/>
        </p:nvSpPr>
        <p:spPr>
          <a:xfrm>
            <a:off x="9129889" y="5686805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25EF8-5BE3-5B2F-984E-959C61FB556F}"/>
              </a:ext>
            </a:extLst>
          </p:cNvPr>
          <p:cNvSpPr/>
          <p:nvPr/>
        </p:nvSpPr>
        <p:spPr>
          <a:xfrm>
            <a:off x="9129889" y="3921505"/>
            <a:ext cx="1828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D55D4-0BC8-0F74-1992-EF85B99E7945}"/>
              </a:ext>
            </a:extLst>
          </p:cNvPr>
          <p:cNvSpPr/>
          <p:nvPr/>
        </p:nvSpPr>
        <p:spPr>
          <a:xfrm>
            <a:off x="4030839" y="3685795"/>
            <a:ext cx="19812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B8B57F-8AE3-6743-8CD1-9B4189C5D887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6012039" y="2791205"/>
            <a:ext cx="3131961" cy="1466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2FC5B-B783-F36A-D875-5E106C045C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6012039" y="4257295"/>
            <a:ext cx="3117850" cy="197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AD9EE5-8119-EF57-1875-E879C39404F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6012039" y="4257295"/>
            <a:ext cx="3117850" cy="196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70C8C4-9C1E-78F5-6651-14A184C8D1C7}"/>
              </a:ext>
            </a:extLst>
          </p:cNvPr>
          <p:cNvSpPr txBox="1"/>
          <p:nvPr/>
        </p:nvSpPr>
        <p:spPr>
          <a:xfrm>
            <a:off x="9350514" y="182880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AACDE-C470-3BC8-380E-6F693574DA34}"/>
              </a:ext>
            </a:extLst>
          </p:cNvPr>
          <p:cNvSpPr txBox="1"/>
          <p:nvPr/>
        </p:nvSpPr>
        <p:spPr>
          <a:xfrm>
            <a:off x="9328428" y="3489585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1A0B6-7D53-E342-DE02-B28E1695BE5E}"/>
              </a:ext>
            </a:extLst>
          </p:cNvPr>
          <p:cNvSpPr txBox="1"/>
          <p:nvPr/>
        </p:nvSpPr>
        <p:spPr>
          <a:xfrm>
            <a:off x="9372738" y="5256356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192.11.10.3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38B7CD-F40A-D7F9-FC33-ED60C33D20A9}"/>
              </a:ext>
            </a:extLst>
          </p:cNvPr>
          <p:cNvSpPr/>
          <p:nvPr/>
        </p:nvSpPr>
        <p:spPr>
          <a:xfrm>
            <a:off x="4005439" y="1566050"/>
            <a:ext cx="2286000" cy="61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Registry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2328081-2CF2-C9A3-D38D-B8809F34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0678"/>
              </p:ext>
            </p:extLst>
          </p:nvPr>
        </p:nvGraphicFramePr>
        <p:xfrm>
          <a:off x="201790" y="913700"/>
          <a:ext cx="361922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9610">
                  <a:extLst>
                    <a:ext uri="{9D8B030D-6E8A-4147-A177-3AD203B41FA5}">
                      <a16:colId xmlns:a16="http://schemas.microsoft.com/office/drawing/2014/main" val="2730979166"/>
                    </a:ext>
                  </a:extLst>
                </a:gridCol>
                <a:gridCol w="1809610">
                  <a:extLst>
                    <a:ext uri="{9D8B030D-6E8A-4147-A177-3AD203B41FA5}">
                      <a16:colId xmlns:a16="http://schemas.microsoft.com/office/drawing/2014/main" val="264668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 Instance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192.11.10.1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 Instance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192.11.10.2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 Instance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192.11.10.3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4994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FD0C0-76DC-2826-DEF2-92B30D8C9C1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148439" y="2181816"/>
            <a:ext cx="0" cy="1503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91592</TotalTime>
  <Words>256</Words>
  <Application>Microsoft Office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9838</cp:revision>
  <dcterms:created xsi:type="dcterms:W3CDTF">2006-08-16T00:00:00Z</dcterms:created>
  <dcterms:modified xsi:type="dcterms:W3CDTF">2023-08-03T08:19:39Z</dcterms:modified>
</cp:coreProperties>
</file>