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743200" y="39092"/>
            <a:ext cx="34290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Grammarly for Microsoft Word and Outlook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413C9-2558-42A4-B736-953FEC0B2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985752"/>
            <a:ext cx="8912225" cy="40043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E0C4A2-6AF9-4C6D-BBD0-4DF538FC1214}"/>
              </a:ext>
            </a:extLst>
          </p:cNvPr>
          <p:cNvSpPr/>
          <p:nvPr/>
        </p:nvSpPr>
        <p:spPr>
          <a:xfrm>
            <a:off x="155575" y="474138"/>
            <a:ext cx="411824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https://www.grammarly.com/office-addin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87609</TotalTime>
  <Words>16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9401</cp:revision>
  <dcterms:created xsi:type="dcterms:W3CDTF">2006-08-16T00:00:00Z</dcterms:created>
  <dcterms:modified xsi:type="dcterms:W3CDTF">2021-04-13T03:19:19Z</dcterms:modified>
</cp:coreProperties>
</file>