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438400" y="39092"/>
            <a:ext cx="4343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Making Parameters Optional or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0C7DD-C16F-4B84-B57F-9C1C3313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0" y="1623888"/>
            <a:ext cx="809738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87651</TotalTime>
  <Words>9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9401</cp:revision>
  <dcterms:created xsi:type="dcterms:W3CDTF">2006-08-16T00:00:00Z</dcterms:created>
  <dcterms:modified xsi:type="dcterms:W3CDTF">2021-04-13T04:09:13Z</dcterms:modified>
</cp:coreProperties>
</file>