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84" r:id="rId2"/>
    <p:sldId id="485" r:id="rId3"/>
    <p:sldId id="486" r:id="rId4"/>
    <p:sldId id="487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6D97E-6038-45D4-BBD6-34951D85A48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3B4423-668F-4367-9204-8459B3441D24}">
      <dgm:prSet phldrT="[Text]"/>
      <dgm:spPr/>
      <dgm:t>
        <a:bodyPr/>
        <a:lstStyle/>
        <a:p>
          <a:r>
            <a:rPr lang="en-US" dirty="0"/>
            <a:t>VPN</a:t>
          </a:r>
        </a:p>
      </dgm:t>
    </dgm:pt>
    <dgm:pt modelId="{489F2E4F-C4E3-48DE-AF59-4A1B4931BB77}" type="parTrans" cxnId="{A7B8EF65-F390-45DF-B1F1-877A7B017EFE}">
      <dgm:prSet/>
      <dgm:spPr/>
      <dgm:t>
        <a:bodyPr/>
        <a:lstStyle/>
        <a:p>
          <a:endParaRPr lang="en-US"/>
        </a:p>
      </dgm:t>
    </dgm:pt>
    <dgm:pt modelId="{3D093D65-0B65-4C74-A3DE-2CC0C3E7C1D8}" type="sibTrans" cxnId="{A7B8EF65-F390-45DF-B1F1-877A7B017EFE}">
      <dgm:prSet/>
      <dgm:spPr/>
      <dgm:t>
        <a:bodyPr/>
        <a:lstStyle/>
        <a:p>
          <a:endParaRPr lang="en-US"/>
        </a:p>
      </dgm:t>
    </dgm:pt>
    <dgm:pt modelId="{BD547AEA-917A-40FF-AAA4-25E77C7C77A2}">
      <dgm:prSet phldrT="[Text]"/>
      <dgm:spPr/>
      <dgm:t>
        <a:bodyPr/>
        <a:lstStyle/>
        <a:p>
          <a:r>
            <a:rPr lang="en-US" dirty="0"/>
            <a:t>Anonymity</a:t>
          </a:r>
        </a:p>
      </dgm:t>
    </dgm:pt>
    <dgm:pt modelId="{D3C6DFD5-4A25-44A8-AD5B-962E96CDF183}" type="parTrans" cxnId="{7F2482F4-38A1-49B2-96E0-436C4F253A88}">
      <dgm:prSet/>
      <dgm:spPr/>
      <dgm:t>
        <a:bodyPr/>
        <a:lstStyle/>
        <a:p>
          <a:endParaRPr lang="en-US"/>
        </a:p>
      </dgm:t>
    </dgm:pt>
    <dgm:pt modelId="{F68BC457-CE3D-4B3C-B07D-CA2A09B3C532}" type="sibTrans" cxnId="{7F2482F4-38A1-49B2-96E0-436C4F253A88}">
      <dgm:prSet/>
      <dgm:spPr/>
      <dgm:t>
        <a:bodyPr/>
        <a:lstStyle/>
        <a:p>
          <a:endParaRPr lang="en-US"/>
        </a:p>
      </dgm:t>
    </dgm:pt>
    <dgm:pt modelId="{654222D6-1C8B-417E-A479-E32E0AFA9E4D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04F61D94-BD3D-48F1-BA7A-F8268B8CB04A}" type="parTrans" cxnId="{20DFD824-A7C8-4C64-A932-BD4FA4FE3CFA}">
      <dgm:prSet/>
      <dgm:spPr/>
      <dgm:t>
        <a:bodyPr/>
        <a:lstStyle/>
        <a:p>
          <a:endParaRPr lang="en-US"/>
        </a:p>
      </dgm:t>
    </dgm:pt>
    <dgm:pt modelId="{55E712F7-94DE-4D55-8D54-9794ED0DC967}" type="sibTrans" cxnId="{20DFD824-A7C8-4C64-A932-BD4FA4FE3CFA}">
      <dgm:prSet/>
      <dgm:spPr/>
      <dgm:t>
        <a:bodyPr/>
        <a:lstStyle/>
        <a:p>
          <a:endParaRPr lang="en-US"/>
        </a:p>
      </dgm:t>
    </dgm:pt>
    <dgm:pt modelId="{88DB3252-FB7C-4D7D-B9AA-E3919FF1D0C2}" type="pres">
      <dgm:prSet presAssocID="{3576D97E-6038-45D4-BBD6-34951D85A4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6E29F9-FE45-473D-982B-D3E1BEE89AC1}" type="pres">
      <dgm:prSet presAssocID="{E33B4423-668F-4367-9204-8459B3441D24}" presName="hierRoot1" presStyleCnt="0">
        <dgm:presLayoutVars>
          <dgm:hierBranch val="init"/>
        </dgm:presLayoutVars>
      </dgm:prSet>
      <dgm:spPr/>
    </dgm:pt>
    <dgm:pt modelId="{164D637E-0A93-495C-9557-CC2202BE8C06}" type="pres">
      <dgm:prSet presAssocID="{E33B4423-668F-4367-9204-8459B3441D24}" presName="rootComposite1" presStyleCnt="0"/>
      <dgm:spPr/>
    </dgm:pt>
    <dgm:pt modelId="{DE716D00-4DB3-458A-B38B-DBCA42906D50}" type="pres">
      <dgm:prSet presAssocID="{E33B4423-668F-4367-9204-8459B3441D24}" presName="rootText1" presStyleLbl="node0" presStyleIdx="0" presStyleCnt="1">
        <dgm:presLayoutVars>
          <dgm:chPref val="3"/>
        </dgm:presLayoutVars>
      </dgm:prSet>
      <dgm:spPr/>
    </dgm:pt>
    <dgm:pt modelId="{AAED8D0D-B9D1-4CBF-B749-CE1C50A53EE1}" type="pres">
      <dgm:prSet presAssocID="{E33B4423-668F-4367-9204-8459B3441D24}" presName="rootConnector1" presStyleLbl="node1" presStyleIdx="0" presStyleCnt="0"/>
      <dgm:spPr/>
    </dgm:pt>
    <dgm:pt modelId="{AB9AC75A-94FD-49A0-80DF-F96CCB24BD6B}" type="pres">
      <dgm:prSet presAssocID="{E33B4423-668F-4367-9204-8459B3441D24}" presName="hierChild2" presStyleCnt="0"/>
      <dgm:spPr/>
    </dgm:pt>
    <dgm:pt modelId="{E0654544-EACF-4232-B4B4-BC58A97E3296}" type="pres">
      <dgm:prSet presAssocID="{D3C6DFD5-4A25-44A8-AD5B-962E96CDF183}" presName="Name37" presStyleLbl="parChTrans1D2" presStyleIdx="0" presStyleCnt="2"/>
      <dgm:spPr/>
    </dgm:pt>
    <dgm:pt modelId="{40508E0D-D19C-45A9-ABFA-59225F923F1D}" type="pres">
      <dgm:prSet presAssocID="{BD547AEA-917A-40FF-AAA4-25E77C7C77A2}" presName="hierRoot2" presStyleCnt="0">
        <dgm:presLayoutVars>
          <dgm:hierBranch val="init"/>
        </dgm:presLayoutVars>
      </dgm:prSet>
      <dgm:spPr/>
    </dgm:pt>
    <dgm:pt modelId="{B8782864-43A6-4A9F-9652-FA3C54FC82AF}" type="pres">
      <dgm:prSet presAssocID="{BD547AEA-917A-40FF-AAA4-25E77C7C77A2}" presName="rootComposite" presStyleCnt="0"/>
      <dgm:spPr/>
    </dgm:pt>
    <dgm:pt modelId="{3D687827-0823-4651-A9BE-9C3BBF36C57F}" type="pres">
      <dgm:prSet presAssocID="{BD547AEA-917A-40FF-AAA4-25E77C7C77A2}" presName="rootText" presStyleLbl="node2" presStyleIdx="0" presStyleCnt="2">
        <dgm:presLayoutVars>
          <dgm:chPref val="3"/>
        </dgm:presLayoutVars>
      </dgm:prSet>
      <dgm:spPr/>
    </dgm:pt>
    <dgm:pt modelId="{821FC4EF-7FA5-46A9-B8C9-756703857E89}" type="pres">
      <dgm:prSet presAssocID="{BD547AEA-917A-40FF-AAA4-25E77C7C77A2}" presName="rootConnector" presStyleLbl="node2" presStyleIdx="0" presStyleCnt="2"/>
      <dgm:spPr/>
    </dgm:pt>
    <dgm:pt modelId="{7569C9A8-A446-4BF6-AF74-20CEDB69403F}" type="pres">
      <dgm:prSet presAssocID="{BD547AEA-917A-40FF-AAA4-25E77C7C77A2}" presName="hierChild4" presStyleCnt="0"/>
      <dgm:spPr/>
    </dgm:pt>
    <dgm:pt modelId="{432CE69B-9414-4170-B6F7-4981C8ECE71B}" type="pres">
      <dgm:prSet presAssocID="{BD547AEA-917A-40FF-AAA4-25E77C7C77A2}" presName="hierChild5" presStyleCnt="0"/>
      <dgm:spPr/>
    </dgm:pt>
    <dgm:pt modelId="{09254C26-345A-4827-8ADC-6AED2FD50CE0}" type="pres">
      <dgm:prSet presAssocID="{04F61D94-BD3D-48F1-BA7A-F8268B8CB04A}" presName="Name37" presStyleLbl="parChTrans1D2" presStyleIdx="1" presStyleCnt="2"/>
      <dgm:spPr/>
    </dgm:pt>
    <dgm:pt modelId="{83094906-975F-40C4-8E82-C914013EAE80}" type="pres">
      <dgm:prSet presAssocID="{654222D6-1C8B-417E-A479-E32E0AFA9E4D}" presName="hierRoot2" presStyleCnt="0">
        <dgm:presLayoutVars>
          <dgm:hierBranch val="init"/>
        </dgm:presLayoutVars>
      </dgm:prSet>
      <dgm:spPr/>
    </dgm:pt>
    <dgm:pt modelId="{C4ADE844-F372-494E-83BE-340CEC9CE951}" type="pres">
      <dgm:prSet presAssocID="{654222D6-1C8B-417E-A479-E32E0AFA9E4D}" presName="rootComposite" presStyleCnt="0"/>
      <dgm:spPr/>
    </dgm:pt>
    <dgm:pt modelId="{C6499800-E9A7-4138-B249-7DDA966A2554}" type="pres">
      <dgm:prSet presAssocID="{654222D6-1C8B-417E-A479-E32E0AFA9E4D}" presName="rootText" presStyleLbl="node2" presStyleIdx="1" presStyleCnt="2">
        <dgm:presLayoutVars>
          <dgm:chPref val="3"/>
        </dgm:presLayoutVars>
      </dgm:prSet>
      <dgm:spPr/>
    </dgm:pt>
    <dgm:pt modelId="{B7CEBC3C-C156-4AD2-8134-5949E7A67D69}" type="pres">
      <dgm:prSet presAssocID="{654222D6-1C8B-417E-A479-E32E0AFA9E4D}" presName="rootConnector" presStyleLbl="node2" presStyleIdx="1" presStyleCnt="2"/>
      <dgm:spPr/>
    </dgm:pt>
    <dgm:pt modelId="{FA298E53-BDF7-4D5C-9A0C-FE481C93BCC4}" type="pres">
      <dgm:prSet presAssocID="{654222D6-1C8B-417E-A479-E32E0AFA9E4D}" presName="hierChild4" presStyleCnt="0"/>
      <dgm:spPr/>
    </dgm:pt>
    <dgm:pt modelId="{2787C01E-7C69-4D25-B718-23EF59D6A5E4}" type="pres">
      <dgm:prSet presAssocID="{654222D6-1C8B-417E-A479-E32E0AFA9E4D}" presName="hierChild5" presStyleCnt="0"/>
      <dgm:spPr/>
    </dgm:pt>
    <dgm:pt modelId="{0E90F700-6281-4504-8B47-1B64FBCC6265}" type="pres">
      <dgm:prSet presAssocID="{E33B4423-668F-4367-9204-8459B3441D24}" presName="hierChild3" presStyleCnt="0"/>
      <dgm:spPr/>
    </dgm:pt>
  </dgm:ptLst>
  <dgm:cxnLst>
    <dgm:cxn modelId="{1D65B400-5578-4797-8E0D-28D0417F993B}" type="presOf" srcId="{BD547AEA-917A-40FF-AAA4-25E77C7C77A2}" destId="{3D687827-0823-4651-A9BE-9C3BBF36C57F}" srcOrd="0" destOrd="0" presId="urn:microsoft.com/office/officeart/2005/8/layout/orgChart1"/>
    <dgm:cxn modelId="{93B6460E-FF5C-44E8-A7C1-0E7FD8FA6124}" type="presOf" srcId="{04F61D94-BD3D-48F1-BA7A-F8268B8CB04A}" destId="{09254C26-345A-4827-8ADC-6AED2FD50CE0}" srcOrd="0" destOrd="0" presId="urn:microsoft.com/office/officeart/2005/8/layout/orgChart1"/>
    <dgm:cxn modelId="{20DFD824-A7C8-4C64-A932-BD4FA4FE3CFA}" srcId="{E33B4423-668F-4367-9204-8459B3441D24}" destId="{654222D6-1C8B-417E-A479-E32E0AFA9E4D}" srcOrd="1" destOrd="0" parTransId="{04F61D94-BD3D-48F1-BA7A-F8268B8CB04A}" sibTransId="{55E712F7-94DE-4D55-8D54-9794ED0DC967}"/>
    <dgm:cxn modelId="{C095C52E-3BA0-4D07-B157-E3B03D4CEDEB}" type="presOf" srcId="{E33B4423-668F-4367-9204-8459B3441D24}" destId="{DE716D00-4DB3-458A-B38B-DBCA42906D50}" srcOrd="0" destOrd="0" presId="urn:microsoft.com/office/officeart/2005/8/layout/orgChart1"/>
    <dgm:cxn modelId="{A7B8EF65-F390-45DF-B1F1-877A7B017EFE}" srcId="{3576D97E-6038-45D4-BBD6-34951D85A48A}" destId="{E33B4423-668F-4367-9204-8459B3441D24}" srcOrd="0" destOrd="0" parTransId="{489F2E4F-C4E3-48DE-AF59-4A1B4931BB77}" sibTransId="{3D093D65-0B65-4C74-A3DE-2CC0C3E7C1D8}"/>
    <dgm:cxn modelId="{67B1944B-4F7F-45C7-9E5C-A0D154D961E5}" type="presOf" srcId="{654222D6-1C8B-417E-A479-E32E0AFA9E4D}" destId="{C6499800-E9A7-4138-B249-7DDA966A2554}" srcOrd="0" destOrd="0" presId="urn:microsoft.com/office/officeart/2005/8/layout/orgChart1"/>
    <dgm:cxn modelId="{25B0BC8D-E642-4A2C-86FA-92E8EC43E03B}" type="presOf" srcId="{D3C6DFD5-4A25-44A8-AD5B-962E96CDF183}" destId="{E0654544-EACF-4232-B4B4-BC58A97E3296}" srcOrd="0" destOrd="0" presId="urn:microsoft.com/office/officeart/2005/8/layout/orgChart1"/>
    <dgm:cxn modelId="{BBF5F59C-AD4B-4B74-9FF5-97F765399370}" type="presOf" srcId="{654222D6-1C8B-417E-A479-E32E0AFA9E4D}" destId="{B7CEBC3C-C156-4AD2-8134-5949E7A67D69}" srcOrd="1" destOrd="0" presId="urn:microsoft.com/office/officeart/2005/8/layout/orgChart1"/>
    <dgm:cxn modelId="{90D46ED0-9DB1-427B-A5E0-53EB33D44724}" type="presOf" srcId="{3576D97E-6038-45D4-BBD6-34951D85A48A}" destId="{88DB3252-FB7C-4D7D-B9AA-E3919FF1D0C2}" srcOrd="0" destOrd="0" presId="urn:microsoft.com/office/officeart/2005/8/layout/orgChart1"/>
    <dgm:cxn modelId="{5092BBD0-2B96-4A18-AED1-B9C5F5AA4B43}" type="presOf" srcId="{BD547AEA-917A-40FF-AAA4-25E77C7C77A2}" destId="{821FC4EF-7FA5-46A9-B8C9-756703857E89}" srcOrd="1" destOrd="0" presId="urn:microsoft.com/office/officeart/2005/8/layout/orgChart1"/>
    <dgm:cxn modelId="{8A7ACDEC-AF35-4183-8205-9AEE7241E9D2}" type="presOf" srcId="{E33B4423-668F-4367-9204-8459B3441D24}" destId="{AAED8D0D-B9D1-4CBF-B749-CE1C50A53EE1}" srcOrd="1" destOrd="0" presId="urn:microsoft.com/office/officeart/2005/8/layout/orgChart1"/>
    <dgm:cxn modelId="{7F2482F4-38A1-49B2-96E0-436C4F253A88}" srcId="{E33B4423-668F-4367-9204-8459B3441D24}" destId="{BD547AEA-917A-40FF-AAA4-25E77C7C77A2}" srcOrd="0" destOrd="0" parTransId="{D3C6DFD5-4A25-44A8-AD5B-962E96CDF183}" sibTransId="{F68BC457-CE3D-4B3C-B07D-CA2A09B3C532}"/>
    <dgm:cxn modelId="{6FFF20E4-B40F-46EF-829F-60572D851656}" type="presParOf" srcId="{88DB3252-FB7C-4D7D-B9AA-E3919FF1D0C2}" destId="{D26E29F9-FE45-473D-982B-D3E1BEE89AC1}" srcOrd="0" destOrd="0" presId="urn:microsoft.com/office/officeart/2005/8/layout/orgChart1"/>
    <dgm:cxn modelId="{76F9D635-8827-41A2-9BD1-A1685795613C}" type="presParOf" srcId="{D26E29F9-FE45-473D-982B-D3E1BEE89AC1}" destId="{164D637E-0A93-495C-9557-CC2202BE8C06}" srcOrd="0" destOrd="0" presId="urn:microsoft.com/office/officeart/2005/8/layout/orgChart1"/>
    <dgm:cxn modelId="{19AFDE05-390F-4120-8F05-73A31824A238}" type="presParOf" srcId="{164D637E-0A93-495C-9557-CC2202BE8C06}" destId="{DE716D00-4DB3-458A-B38B-DBCA42906D50}" srcOrd="0" destOrd="0" presId="urn:microsoft.com/office/officeart/2005/8/layout/orgChart1"/>
    <dgm:cxn modelId="{6823681A-8979-4E5A-A216-1F76F72B7828}" type="presParOf" srcId="{164D637E-0A93-495C-9557-CC2202BE8C06}" destId="{AAED8D0D-B9D1-4CBF-B749-CE1C50A53EE1}" srcOrd="1" destOrd="0" presId="urn:microsoft.com/office/officeart/2005/8/layout/orgChart1"/>
    <dgm:cxn modelId="{C90317A7-7983-4EC0-9F87-CD7BBA42394A}" type="presParOf" srcId="{D26E29F9-FE45-473D-982B-D3E1BEE89AC1}" destId="{AB9AC75A-94FD-49A0-80DF-F96CCB24BD6B}" srcOrd="1" destOrd="0" presId="urn:microsoft.com/office/officeart/2005/8/layout/orgChart1"/>
    <dgm:cxn modelId="{36D4A9E9-35E3-4CFF-B67D-34ED6FF17A0E}" type="presParOf" srcId="{AB9AC75A-94FD-49A0-80DF-F96CCB24BD6B}" destId="{E0654544-EACF-4232-B4B4-BC58A97E3296}" srcOrd="0" destOrd="0" presId="urn:microsoft.com/office/officeart/2005/8/layout/orgChart1"/>
    <dgm:cxn modelId="{A2E9D5D3-D452-4E7A-A791-13F9C9026D2C}" type="presParOf" srcId="{AB9AC75A-94FD-49A0-80DF-F96CCB24BD6B}" destId="{40508E0D-D19C-45A9-ABFA-59225F923F1D}" srcOrd="1" destOrd="0" presId="urn:microsoft.com/office/officeart/2005/8/layout/orgChart1"/>
    <dgm:cxn modelId="{74B628A0-4B5C-49EE-982C-2397B4194689}" type="presParOf" srcId="{40508E0D-D19C-45A9-ABFA-59225F923F1D}" destId="{B8782864-43A6-4A9F-9652-FA3C54FC82AF}" srcOrd="0" destOrd="0" presId="urn:microsoft.com/office/officeart/2005/8/layout/orgChart1"/>
    <dgm:cxn modelId="{C0E44D73-882D-45B6-A1B9-35B61EA90C64}" type="presParOf" srcId="{B8782864-43A6-4A9F-9652-FA3C54FC82AF}" destId="{3D687827-0823-4651-A9BE-9C3BBF36C57F}" srcOrd="0" destOrd="0" presId="urn:microsoft.com/office/officeart/2005/8/layout/orgChart1"/>
    <dgm:cxn modelId="{30979073-513A-47C3-9186-6E4321DD005E}" type="presParOf" srcId="{B8782864-43A6-4A9F-9652-FA3C54FC82AF}" destId="{821FC4EF-7FA5-46A9-B8C9-756703857E89}" srcOrd="1" destOrd="0" presId="urn:microsoft.com/office/officeart/2005/8/layout/orgChart1"/>
    <dgm:cxn modelId="{BCF2A918-5FF6-4454-B1C8-F78FD397B0DC}" type="presParOf" srcId="{40508E0D-D19C-45A9-ABFA-59225F923F1D}" destId="{7569C9A8-A446-4BF6-AF74-20CEDB69403F}" srcOrd="1" destOrd="0" presId="urn:microsoft.com/office/officeart/2005/8/layout/orgChart1"/>
    <dgm:cxn modelId="{6A8DA809-E974-4AE7-B008-DBC81D6756F5}" type="presParOf" srcId="{40508E0D-D19C-45A9-ABFA-59225F923F1D}" destId="{432CE69B-9414-4170-B6F7-4981C8ECE71B}" srcOrd="2" destOrd="0" presId="urn:microsoft.com/office/officeart/2005/8/layout/orgChart1"/>
    <dgm:cxn modelId="{2C565627-65A8-423D-ACC8-12EAEDD6D922}" type="presParOf" srcId="{AB9AC75A-94FD-49A0-80DF-F96CCB24BD6B}" destId="{09254C26-345A-4827-8ADC-6AED2FD50CE0}" srcOrd="2" destOrd="0" presId="urn:microsoft.com/office/officeart/2005/8/layout/orgChart1"/>
    <dgm:cxn modelId="{14F1DDAB-D05C-4816-98F2-F4FF17AF0CF0}" type="presParOf" srcId="{AB9AC75A-94FD-49A0-80DF-F96CCB24BD6B}" destId="{83094906-975F-40C4-8E82-C914013EAE80}" srcOrd="3" destOrd="0" presId="urn:microsoft.com/office/officeart/2005/8/layout/orgChart1"/>
    <dgm:cxn modelId="{80CAEDA9-B6A3-430B-A0DE-B34D625D7A90}" type="presParOf" srcId="{83094906-975F-40C4-8E82-C914013EAE80}" destId="{C4ADE844-F372-494E-83BE-340CEC9CE951}" srcOrd="0" destOrd="0" presId="urn:microsoft.com/office/officeart/2005/8/layout/orgChart1"/>
    <dgm:cxn modelId="{88880AF8-8C9B-4010-96D4-A0BEBF095CA8}" type="presParOf" srcId="{C4ADE844-F372-494E-83BE-340CEC9CE951}" destId="{C6499800-E9A7-4138-B249-7DDA966A2554}" srcOrd="0" destOrd="0" presId="urn:microsoft.com/office/officeart/2005/8/layout/orgChart1"/>
    <dgm:cxn modelId="{479ACA6A-65EA-4C48-B10D-A08BC8A8E56A}" type="presParOf" srcId="{C4ADE844-F372-494E-83BE-340CEC9CE951}" destId="{B7CEBC3C-C156-4AD2-8134-5949E7A67D69}" srcOrd="1" destOrd="0" presId="urn:microsoft.com/office/officeart/2005/8/layout/orgChart1"/>
    <dgm:cxn modelId="{1DC5178B-B28B-430A-9265-55D098BE5D81}" type="presParOf" srcId="{83094906-975F-40C4-8E82-C914013EAE80}" destId="{FA298E53-BDF7-4D5C-9A0C-FE481C93BCC4}" srcOrd="1" destOrd="0" presId="urn:microsoft.com/office/officeart/2005/8/layout/orgChart1"/>
    <dgm:cxn modelId="{75C07B4A-78CD-4F86-BE8A-42462ED03932}" type="presParOf" srcId="{83094906-975F-40C4-8E82-C914013EAE80}" destId="{2787C01E-7C69-4D25-B718-23EF59D6A5E4}" srcOrd="2" destOrd="0" presId="urn:microsoft.com/office/officeart/2005/8/layout/orgChart1"/>
    <dgm:cxn modelId="{88AD7C67-B705-4F18-B56D-90AB2F1A784F}" type="presParOf" srcId="{D26E29F9-FE45-473D-982B-D3E1BEE89AC1}" destId="{0E90F700-6281-4504-8B47-1B64FBCC62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54C26-345A-4827-8ADC-6AED2FD50CE0}">
      <dsp:nvSpPr>
        <dsp:cNvPr id="0" name=""/>
        <dsp:cNvSpPr/>
      </dsp:nvSpPr>
      <dsp:spPr>
        <a:xfrm>
          <a:off x="2908300" y="1383245"/>
          <a:ext cx="1591559" cy="55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221"/>
              </a:lnTo>
              <a:lnTo>
                <a:pt x="1591559" y="276221"/>
              </a:lnTo>
              <a:lnTo>
                <a:pt x="1591559" y="5524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4544-EACF-4232-B4B4-BC58A97E3296}">
      <dsp:nvSpPr>
        <dsp:cNvPr id="0" name=""/>
        <dsp:cNvSpPr/>
      </dsp:nvSpPr>
      <dsp:spPr>
        <a:xfrm>
          <a:off x="1316740" y="1383245"/>
          <a:ext cx="1591559" cy="552442"/>
        </a:xfrm>
        <a:custGeom>
          <a:avLst/>
          <a:gdLst/>
          <a:ahLst/>
          <a:cxnLst/>
          <a:rect l="0" t="0" r="0" b="0"/>
          <a:pathLst>
            <a:path>
              <a:moveTo>
                <a:pt x="1591559" y="0"/>
              </a:moveTo>
              <a:lnTo>
                <a:pt x="1591559" y="276221"/>
              </a:lnTo>
              <a:lnTo>
                <a:pt x="0" y="276221"/>
              </a:lnTo>
              <a:lnTo>
                <a:pt x="0" y="55244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16D00-4DB3-458A-B38B-DBCA42906D50}">
      <dsp:nvSpPr>
        <dsp:cNvPr id="0" name=""/>
        <dsp:cNvSpPr/>
      </dsp:nvSpPr>
      <dsp:spPr>
        <a:xfrm>
          <a:off x="1592961" y="67907"/>
          <a:ext cx="2630676" cy="1315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VPN</a:t>
          </a:r>
        </a:p>
      </dsp:txBody>
      <dsp:txXfrm>
        <a:off x="1592961" y="67907"/>
        <a:ext cx="2630676" cy="1315338"/>
      </dsp:txXfrm>
    </dsp:sp>
    <dsp:sp modelId="{3D687827-0823-4651-A9BE-9C3BBF36C57F}">
      <dsp:nvSpPr>
        <dsp:cNvPr id="0" name=""/>
        <dsp:cNvSpPr/>
      </dsp:nvSpPr>
      <dsp:spPr>
        <a:xfrm>
          <a:off x="1402" y="1935687"/>
          <a:ext cx="2630676" cy="1315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Anonymity</a:t>
          </a:r>
        </a:p>
      </dsp:txBody>
      <dsp:txXfrm>
        <a:off x="1402" y="1935687"/>
        <a:ext cx="2630676" cy="1315338"/>
      </dsp:txXfrm>
    </dsp:sp>
    <dsp:sp modelId="{C6499800-E9A7-4138-B249-7DDA966A2554}">
      <dsp:nvSpPr>
        <dsp:cNvPr id="0" name=""/>
        <dsp:cNvSpPr/>
      </dsp:nvSpPr>
      <dsp:spPr>
        <a:xfrm>
          <a:off x="3184521" y="1935687"/>
          <a:ext cx="2630676" cy="1315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Privacy</a:t>
          </a:r>
        </a:p>
      </dsp:txBody>
      <dsp:txXfrm>
        <a:off x="3184521" y="1935687"/>
        <a:ext cx="2630676" cy="1315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B26BA-AF84-F281-6435-7AA2DF19D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D0C1E-A473-13B3-23CD-BA97CE561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CF095-29DC-5306-DC8D-E0875DD7F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F3F9-B580-4CCC-15C6-022CA28AB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4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76F3-C779-B24E-E4A5-9FAD10610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35EF2-3DFC-462E-5E47-BB6CD0E07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7038D-3A5C-9CA8-B3D9-237E014E5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A5266-77F5-B235-0361-894063AE7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2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EB19-C6AD-6316-D958-EB9061ED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70382-8127-930D-1306-AB35695F3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E7EA7-7BCB-6EDF-E883-EF4DF3DB4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3BC4F-5D89-8BB9-0538-1D83325B8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4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B1A44A97-0183-6415-1A2C-87AF20D748CE}"/>
              </a:ext>
            </a:extLst>
          </p:cNvPr>
          <p:cNvSpPr/>
          <p:nvPr/>
        </p:nvSpPr>
        <p:spPr>
          <a:xfrm>
            <a:off x="8673457" y="3214197"/>
            <a:ext cx="3493637" cy="32004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EE512C88-7D61-4354-CD2E-F76E9FA0FBC2}"/>
              </a:ext>
            </a:extLst>
          </p:cNvPr>
          <p:cNvSpPr/>
          <p:nvPr/>
        </p:nvSpPr>
        <p:spPr>
          <a:xfrm>
            <a:off x="116953" y="1066800"/>
            <a:ext cx="3300484" cy="32004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pic>
        <p:nvPicPr>
          <p:cNvPr id="1026" name="Picture 2" descr="Newest Flagship HP 14 HD Thin &amp; Light Laptop Computer PC- 14&quot; Micro-Edge  Display 10th">
            <a:extLst>
              <a:ext uri="{FF2B5EF4-FFF2-40B4-BE49-F238E27FC236}">
                <a16:creationId xmlns:a16="http://schemas.microsoft.com/office/drawing/2014/main" id="{D056638D-5832-2547-2FB7-25B47CA5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1" y="1857020"/>
            <a:ext cx="2510365" cy="16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23CCF-C3BD-0194-838C-2BCE21C0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13" y="2183476"/>
            <a:ext cx="1217146" cy="640603"/>
          </a:xfrm>
          <a:prstGeom prst="rect">
            <a:avLst/>
          </a:prstGeom>
        </p:spPr>
      </p:pic>
      <p:pic>
        <p:nvPicPr>
          <p:cNvPr id="1028" name="Picture 4" descr="Wifi Internet wireless solution at Rs 1000/month in Ranchi">
            <a:extLst>
              <a:ext uri="{FF2B5EF4-FFF2-40B4-BE49-F238E27FC236}">
                <a16:creationId xmlns:a16="http://schemas.microsoft.com/office/drawing/2014/main" id="{94D32F1D-DE0C-DA01-E7F0-B306B831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78" y="2083542"/>
            <a:ext cx="1365022" cy="13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Service Provider Symbol, HD Png Download - kindpng">
            <a:extLst>
              <a:ext uri="{FF2B5EF4-FFF2-40B4-BE49-F238E27FC236}">
                <a16:creationId xmlns:a16="http://schemas.microsoft.com/office/drawing/2014/main" id="{35EBEFFF-BC7B-D812-9FE1-F382EE56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56" y="1839987"/>
            <a:ext cx="2133600" cy="1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7CFF04-C787-DEE5-8FBF-4DB146F2FCF0}"/>
              </a:ext>
            </a:extLst>
          </p:cNvPr>
          <p:cNvSpPr txBox="1"/>
          <p:nvPr/>
        </p:nvSpPr>
        <p:spPr>
          <a:xfrm>
            <a:off x="4290607" y="1066800"/>
            <a:ext cx="2514984" cy="64633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Internet Service Provider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        (ISP)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6CFB52-0DDE-CBED-446D-8028427B5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7399" y="1389965"/>
            <a:ext cx="898804" cy="179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FCC60D-745C-7A89-8157-3DFA5500D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4193" y="1993175"/>
            <a:ext cx="3429000" cy="1558608"/>
          </a:xfrm>
          <a:prstGeom prst="rect">
            <a:avLst/>
          </a:prstGeom>
        </p:spPr>
      </p:pic>
      <p:pic>
        <p:nvPicPr>
          <p:cNvPr id="1032" name="Picture 8" descr="Computer Servers, Electric at Rs 80000 in Gurugram | ID: 21873521455">
            <a:extLst>
              <a:ext uri="{FF2B5EF4-FFF2-40B4-BE49-F238E27FC236}">
                <a16:creationId xmlns:a16="http://schemas.microsoft.com/office/drawing/2014/main" id="{B50FC4AE-96CF-68C8-C3B6-0E959C29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99" y="388936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54D181-361C-8F79-1F62-58DC756F496D}"/>
              </a:ext>
            </a:extLst>
          </p:cNvPr>
          <p:cNvSpPr txBox="1"/>
          <p:nvPr/>
        </p:nvSpPr>
        <p:spPr>
          <a:xfrm>
            <a:off x="577416" y="4814397"/>
            <a:ext cx="161281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Home Network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BF3BB0-C1E4-744E-C6D8-F3B7A6D65CFF}"/>
              </a:ext>
            </a:extLst>
          </p:cNvPr>
          <p:cNvCxnSpPr>
            <a:cxnSpLocks/>
          </p:cNvCxnSpPr>
          <p:nvPr/>
        </p:nvCxnSpPr>
        <p:spPr>
          <a:xfrm>
            <a:off x="2362200" y="2853251"/>
            <a:ext cx="1055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DAE957-D8EF-924C-3A88-07F7FC06FFB4}"/>
              </a:ext>
            </a:extLst>
          </p:cNvPr>
          <p:cNvCxnSpPr>
            <a:cxnSpLocks/>
          </p:cNvCxnSpPr>
          <p:nvPr/>
        </p:nvCxnSpPr>
        <p:spPr>
          <a:xfrm>
            <a:off x="4390356" y="2853251"/>
            <a:ext cx="847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1C38D3-8A4F-5B80-5FAD-CC8ADBEF7FDD}"/>
              </a:ext>
            </a:extLst>
          </p:cNvPr>
          <p:cNvSpPr txBox="1"/>
          <p:nvPr/>
        </p:nvSpPr>
        <p:spPr>
          <a:xfrm>
            <a:off x="7634639" y="6229931"/>
            <a:ext cx="160415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Office Network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FE324-3A0B-08AB-9BD7-38A21FAC716D}"/>
              </a:ext>
            </a:extLst>
          </p:cNvPr>
          <p:cNvSpPr txBox="1"/>
          <p:nvPr/>
        </p:nvSpPr>
        <p:spPr>
          <a:xfrm>
            <a:off x="7358647" y="1487688"/>
            <a:ext cx="161281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Public 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8A02F-20B1-E1F9-4ABC-542BF7259C48}"/>
              </a:ext>
            </a:extLst>
          </p:cNvPr>
          <p:cNvSpPr txBox="1"/>
          <p:nvPr/>
        </p:nvSpPr>
        <p:spPr>
          <a:xfrm>
            <a:off x="9568564" y="5465530"/>
            <a:ext cx="172233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Company Server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39BF97B-711E-BDFB-C405-3A267CF4EABE}"/>
              </a:ext>
            </a:extLst>
          </p:cNvPr>
          <p:cNvSpPr/>
          <p:nvPr/>
        </p:nvSpPr>
        <p:spPr>
          <a:xfrm>
            <a:off x="3810000" y="3810000"/>
            <a:ext cx="1295400" cy="414544"/>
          </a:xfrm>
          <a:prstGeom prst="wedgeRectCallout">
            <a:avLst>
              <a:gd name="adj1" fmla="val 26428"/>
              <a:gd name="adj2" fmla="val -267518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Encryption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61AC0-20B4-C574-76F5-872E8CDD5A17}"/>
              </a:ext>
            </a:extLst>
          </p:cNvPr>
          <p:cNvCxnSpPr>
            <a:cxnSpLocks/>
          </p:cNvCxnSpPr>
          <p:nvPr/>
        </p:nvCxnSpPr>
        <p:spPr>
          <a:xfrm>
            <a:off x="5548099" y="2793164"/>
            <a:ext cx="847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F2FEB9-BCCB-54E9-23F1-98F28F4E6D97}"/>
              </a:ext>
            </a:extLst>
          </p:cNvPr>
          <p:cNvCxnSpPr>
            <a:cxnSpLocks/>
          </p:cNvCxnSpPr>
          <p:nvPr/>
        </p:nvCxnSpPr>
        <p:spPr>
          <a:xfrm>
            <a:off x="9573046" y="2778139"/>
            <a:ext cx="847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4FF7E-192F-DDB5-1A0E-6968FCFF6E12}"/>
              </a:ext>
            </a:extLst>
          </p:cNvPr>
          <p:cNvCxnSpPr>
            <a:cxnSpLocks/>
          </p:cNvCxnSpPr>
          <p:nvPr/>
        </p:nvCxnSpPr>
        <p:spPr>
          <a:xfrm flipH="1">
            <a:off x="10420275" y="2978701"/>
            <a:ext cx="337495" cy="1038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BD91A74C-ADFC-75C3-59C2-A2AF65AA2D32}"/>
              </a:ext>
            </a:extLst>
          </p:cNvPr>
          <p:cNvSpPr/>
          <p:nvPr/>
        </p:nvSpPr>
        <p:spPr>
          <a:xfrm>
            <a:off x="10791260" y="3704079"/>
            <a:ext cx="1295400" cy="414544"/>
          </a:xfrm>
          <a:prstGeom prst="wedgeRectCallout">
            <a:avLst>
              <a:gd name="adj1" fmla="val -56617"/>
              <a:gd name="adj2" fmla="val -14036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Decryption</a:t>
            </a:r>
          </a:p>
        </p:txBody>
      </p:sp>
      <p:pic>
        <p:nvPicPr>
          <p:cNvPr id="1034" name="Picture 10" descr="Hacker - Free security icons">
            <a:extLst>
              <a:ext uri="{FF2B5EF4-FFF2-40B4-BE49-F238E27FC236}">
                <a16:creationId xmlns:a16="http://schemas.microsoft.com/office/drawing/2014/main" id="{B3BF32B6-9608-86EB-F081-B0DD80B8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99" y="240074"/>
            <a:ext cx="1156157" cy="11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C2CBF-3261-A2F9-685E-0F77D357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0A79BB4A-7365-24DD-B787-EC9F1993C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E07EA76B-EF12-9B28-D7E6-977E3CACC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>
            <a:extLst>
              <a:ext uri="{FF2B5EF4-FFF2-40B4-BE49-F238E27FC236}">
                <a16:creationId xmlns:a16="http://schemas.microsoft.com/office/drawing/2014/main" id="{51D2E645-6478-22D6-C98F-916FFC083B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F0FF3-375D-9DF4-78A5-446261DA58AF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02923-737E-A0B4-89F7-3A819194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96390"/>
            <a:ext cx="4938188" cy="262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1E6403-974C-361B-85F8-052FD5A9B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648590"/>
              </p:ext>
            </p:extLst>
          </p:nvPr>
        </p:nvGraphicFramePr>
        <p:xfrm>
          <a:off x="5789355" y="3200400"/>
          <a:ext cx="5816600" cy="331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87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FF4D-7551-39CE-0730-16CD6F227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C1E89409-76F9-AABB-E5D8-CCEFFDA9B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B3110A17-4988-FCCE-4711-2FDCDA7E5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>
            <a:extLst>
              <a:ext uri="{FF2B5EF4-FFF2-40B4-BE49-F238E27FC236}">
                <a16:creationId xmlns:a16="http://schemas.microsoft.com/office/drawing/2014/main" id="{19D938E1-E945-8FF1-ABFB-9D52CE7C69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48555-EDE5-C087-C0F7-CCE1C189450D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4FD92-03FC-DBE9-175A-03EF611A0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697" y="3990089"/>
            <a:ext cx="5612223" cy="17219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36C0-4BAC-9D43-CB23-5B5E83C04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5" y="1441141"/>
            <a:ext cx="6282431" cy="172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13035-63D2-A019-5337-7A5AFD07BB3C}"/>
              </a:ext>
            </a:extLst>
          </p:cNvPr>
          <p:cNvSpPr txBox="1"/>
          <p:nvPr/>
        </p:nvSpPr>
        <p:spPr>
          <a:xfrm>
            <a:off x="2209800" y="3322887"/>
            <a:ext cx="301877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Bank Username and password</a:t>
            </a:r>
          </a:p>
        </p:txBody>
      </p:sp>
      <p:pic>
        <p:nvPicPr>
          <p:cNvPr id="10" name="Picture 10" descr="Hacker - Free security icons">
            <a:extLst>
              <a:ext uri="{FF2B5EF4-FFF2-40B4-BE49-F238E27FC236}">
                <a16:creationId xmlns:a16="http://schemas.microsoft.com/office/drawing/2014/main" id="{AE9E31CE-8618-593C-7C03-4CCF2FD5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0" y="3694908"/>
            <a:ext cx="1156157" cy="11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E53EE-53ED-0C88-1ABD-A345D298F38C}"/>
              </a:ext>
            </a:extLst>
          </p:cNvPr>
          <p:cNvSpPr txBox="1"/>
          <p:nvPr/>
        </p:nvSpPr>
        <p:spPr>
          <a:xfrm>
            <a:off x="7467600" y="5791200"/>
            <a:ext cx="301877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Bank Username and password</a:t>
            </a:r>
          </a:p>
        </p:txBody>
      </p:sp>
      <p:pic>
        <p:nvPicPr>
          <p:cNvPr id="12" name="Picture 10" descr="Hacker - Free security icons">
            <a:extLst>
              <a:ext uri="{FF2B5EF4-FFF2-40B4-BE49-F238E27FC236}">
                <a16:creationId xmlns:a16="http://schemas.microsoft.com/office/drawing/2014/main" id="{FE2A4D4D-5734-3F06-415D-1810A7CB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5791200"/>
            <a:ext cx="959079" cy="9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Use Airport Wi-Fi Internet Service Safely &amp; Securely?">
            <a:extLst>
              <a:ext uri="{FF2B5EF4-FFF2-40B4-BE49-F238E27FC236}">
                <a16:creationId xmlns:a16="http://schemas.microsoft.com/office/drawing/2014/main" id="{30D5D263-49DC-8258-8D94-D2C1E57B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979969"/>
            <a:ext cx="3581400" cy="21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1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135E2-81C3-25B8-D06A-AA990509E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36E752F5-980B-DC49-C0CF-585473239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E9C907ED-1A56-5657-908B-3C4EA6FEE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>
            <a:extLst>
              <a:ext uri="{FF2B5EF4-FFF2-40B4-BE49-F238E27FC236}">
                <a16:creationId xmlns:a16="http://schemas.microsoft.com/office/drawing/2014/main" id="{B73FD924-C42D-E296-B76A-FD40A1302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0BC03-5D19-F2F5-63B3-1BC03D73C8CB}"/>
              </a:ext>
            </a:extLst>
          </p:cNvPr>
          <p:cNvSpPr/>
          <p:nvPr/>
        </p:nvSpPr>
        <p:spPr>
          <a:xfrm>
            <a:off x="2971801" y="40019"/>
            <a:ext cx="6248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a VPN: How Does It Work and Should You Use It?</a:t>
            </a:r>
          </a:p>
        </p:txBody>
      </p:sp>
      <p:pic>
        <p:nvPicPr>
          <p:cNvPr id="2050" name="Picture 2" descr="Download Express VPN Crack for Free and Enjoy Secure Internet Browsing">
            <a:extLst>
              <a:ext uri="{FF2B5EF4-FFF2-40B4-BE49-F238E27FC236}">
                <a16:creationId xmlns:a16="http://schemas.microsoft.com/office/drawing/2014/main" id="{A1B8C23F-E4A2-109F-A98F-A3F392AB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4" y="14478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rdVPN - IGN">
            <a:extLst>
              <a:ext uri="{FF2B5EF4-FFF2-40B4-BE49-F238E27FC236}">
                <a16:creationId xmlns:a16="http://schemas.microsoft.com/office/drawing/2014/main" id="{70DD9809-8213-28EE-D98A-058F4D73A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2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91436</TotalTime>
  <Words>92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9948</cp:revision>
  <dcterms:created xsi:type="dcterms:W3CDTF">2006-08-16T00:00:00Z</dcterms:created>
  <dcterms:modified xsi:type="dcterms:W3CDTF">2024-03-07T08:26:08Z</dcterms:modified>
</cp:coreProperties>
</file>