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8940800" cy="5029200"/>
  <p:notesSz cx="6858000" cy="91440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9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9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92" y="84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9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9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4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2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2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1"/>
            <a:ext cx="7599680" cy="9988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5"/>
            <a:ext cx="759968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2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11" y="1125750"/>
            <a:ext cx="3951958" cy="4691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11" y="1594909"/>
            <a:ext cx="395195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8" y="200239"/>
            <a:ext cx="2941462" cy="8521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2"/>
            <a:ext cx="4998156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8" y="1052411"/>
            <a:ext cx="2941462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185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1"/>
            </a:lvl4pPr>
            <a:lvl5pPr marL="1828736" indent="0">
              <a:buNone/>
              <a:defRPr sz="901"/>
            </a:lvl5pPr>
            <a:lvl6pPr marL="2285920" indent="0">
              <a:buNone/>
              <a:defRPr sz="901"/>
            </a:lvl6pPr>
            <a:lvl7pPr marL="2743103" indent="0">
              <a:buNone/>
              <a:defRPr sz="901"/>
            </a:lvl7pPr>
            <a:lvl8pPr marL="3200288" indent="0">
              <a:buNone/>
              <a:defRPr sz="901"/>
            </a:lvl8pPr>
            <a:lvl9pPr marL="3657473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20" indent="0">
              <a:buNone/>
              <a:defRPr sz="2000"/>
            </a:lvl6pPr>
            <a:lvl7pPr marL="2743103" indent="0">
              <a:buNone/>
              <a:defRPr sz="2000"/>
            </a:lvl7pPr>
            <a:lvl8pPr marL="3200288" indent="0">
              <a:buNone/>
              <a:defRPr sz="2000"/>
            </a:lvl8pPr>
            <a:lvl9pPr marL="365747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185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1"/>
            </a:lvl4pPr>
            <a:lvl5pPr marL="1828736" indent="0">
              <a:buNone/>
              <a:defRPr sz="901"/>
            </a:lvl5pPr>
            <a:lvl6pPr marL="2285920" indent="0">
              <a:buNone/>
              <a:defRPr sz="901"/>
            </a:lvl6pPr>
            <a:lvl7pPr marL="2743103" indent="0">
              <a:buNone/>
              <a:defRPr sz="901"/>
            </a:lvl7pPr>
            <a:lvl8pPr marL="3200288" indent="0">
              <a:buNone/>
              <a:defRPr sz="901"/>
            </a:lvl8pPr>
            <a:lvl9pPr marL="3657473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2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2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6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6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6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ctr" defTabSz="91436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9" indent="-342889" algn="l" defTabSz="91436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5" indent="-285741" algn="l" defTabSz="91436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9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4" indent="-228592" algn="l" defTabSz="91436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1993901" y="3124200"/>
            <a:ext cx="4648200" cy="16004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db.createUser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{	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user: "peter",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 err="1">
                <a:solidFill>
                  <a:srgbClr val="002060"/>
                </a:solidFill>
              </a:rPr>
              <a:t>pwd</a:t>
            </a:r>
            <a:r>
              <a:rPr lang="en-US" sz="1400" dirty="0">
                <a:solidFill>
                  <a:srgbClr val="002060"/>
                </a:solidFill>
              </a:rPr>
              <a:t>: "password",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roles: [{role: "</a:t>
            </a:r>
            <a:r>
              <a:rPr lang="en-US" sz="1400" dirty="0" err="1">
                <a:solidFill>
                  <a:srgbClr val="002060"/>
                </a:solidFill>
              </a:rPr>
              <a:t>userAdmin</a:t>
            </a:r>
            <a:r>
              <a:rPr lang="en-US" sz="1400" dirty="0">
                <a:solidFill>
                  <a:srgbClr val="002060"/>
                </a:solidFill>
              </a:rPr>
              <a:t>" , </a:t>
            </a:r>
            <a:r>
              <a:rPr lang="en-US" sz="1400" dirty="0" err="1">
                <a:solidFill>
                  <a:srgbClr val="002060"/>
                </a:solidFill>
              </a:rPr>
              <a:t>db</a:t>
            </a:r>
            <a:r>
              <a:rPr lang="en-US" sz="1400" dirty="0">
                <a:solidFill>
                  <a:srgbClr val="002060"/>
                </a:solidFill>
              </a:rPr>
              <a:t>:“</a:t>
            </a:r>
            <a:r>
              <a:rPr lang="en-US" sz="1400" dirty="0" err="1">
                <a:solidFill>
                  <a:srgbClr val="002060"/>
                </a:solidFill>
              </a:rPr>
              <a:t>bookdb</a:t>
            </a:r>
            <a:r>
              <a:rPr lang="en-US" sz="1400" dirty="0">
                <a:solidFill>
                  <a:srgbClr val="002060"/>
                </a:solidFill>
              </a:rPr>
              <a:t>"}]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53975" y="-1444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206375" y="794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58775" y="16034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207625" y="3253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127005" y="477720"/>
            <a:ext cx="8686799" cy="1906488"/>
          </a:xfrm>
          <a:prstGeom prst="wedgeRoundRectCallout">
            <a:avLst>
              <a:gd name="adj1" fmla="val -3590"/>
              <a:gd name="adj2" fmla="val 912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44" indent="-171444">
              <a:buFont typeface="Wingdings" pitchFamily="2" charset="2"/>
              <a:buChar char="ü"/>
            </a:pPr>
            <a:endParaRPr lang="en-US" sz="1200" dirty="0"/>
          </a:p>
          <a:p>
            <a:pPr marL="171444" indent="-171444">
              <a:buFont typeface="Wingdings" pitchFamily="2" charset="2"/>
              <a:buChar char="ü"/>
            </a:pPr>
            <a:endParaRPr lang="en-US" sz="1200" dirty="0"/>
          </a:p>
          <a:p>
            <a:pPr marL="171444" indent="-171444">
              <a:buFont typeface="Wingdings" pitchFamily="2" charset="2"/>
              <a:buChar char="ü"/>
            </a:pPr>
            <a:r>
              <a:rPr lang="en-US" sz="1200" dirty="0"/>
              <a:t>To create a user who will manage a single database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44" indent="-171444">
              <a:buFont typeface="Wingdings" pitchFamily="2" charset="2"/>
              <a:buChar char="ü"/>
            </a:pPr>
            <a:endParaRPr lang="en-US" sz="1200" dirty="0"/>
          </a:p>
          <a:p>
            <a:pPr marL="685776" lvl="1" indent="-228592">
              <a:buFont typeface="+mj-lt"/>
              <a:buAutoNum type="arabicPeriod"/>
            </a:pPr>
            <a:r>
              <a:rPr lang="en-US" sz="1200" dirty="0"/>
              <a:t>The first step is to specify the "username" and "password" which needs to be created.</a:t>
            </a:r>
          </a:p>
          <a:p>
            <a:pPr marL="685776" lvl="1" indent="-228592">
              <a:buFont typeface="+mj-lt"/>
              <a:buAutoNum type="arabicPeriod"/>
            </a:pPr>
            <a:endParaRPr lang="en-US" sz="1200" dirty="0"/>
          </a:p>
          <a:p>
            <a:pPr marL="685776" lvl="1" indent="-228592">
              <a:buFont typeface="+mj-lt"/>
              <a:buAutoNum type="arabicPeriod"/>
            </a:pPr>
            <a:r>
              <a:rPr lang="en-US" sz="1200" dirty="0"/>
              <a:t>The second step is to assign a role for the user which in this case since it needs to be a database administrator is assigned to the "</a:t>
            </a:r>
            <a:r>
              <a:rPr lang="en-US" sz="1200" dirty="0" err="1">
                <a:solidFill>
                  <a:srgbClr val="C00000"/>
                </a:solidFill>
              </a:rPr>
              <a:t>userAdmin</a:t>
            </a:r>
            <a:r>
              <a:rPr lang="en-US" sz="1200" dirty="0"/>
              <a:t>" role. This role allows the user to have administrative privileges only to the database specified in the </a:t>
            </a:r>
            <a:r>
              <a:rPr lang="en-US" sz="1200" dirty="0" err="1">
                <a:solidFill>
                  <a:srgbClr val="C00000"/>
                </a:solidFill>
              </a:rPr>
              <a:t>db</a:t>
            </a:r>
            <a:r>
              <a:rPr lang="en-US" sz="1200" dirty="0"/>
              <a:t> option.</a:t>
            </a:r>
            <a:br>
              <a:rPr lang="en-US" sz="1200" dirty="0"/>
            </a:br>
            <a:endParaRPr lang="en-US" sz="1200" dirty="0"/>
          </a:p>
          <a:p>
            <a:pPr marL="685776" lvl="1" indent="-228592">
              <a:buFont typeface="+mj-lt"/>
              <a:buAutoNum type="arabicPeriod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C00000"/>
                </a:solidFill>
              </a:rPr>
              <a:t>db</a:t>
            </a:r>
            <a:r>
              <a:rPr lang="en-US" sz="1200" dirty="0"/>
              <a:t> parameter specifies the database to which the user should have administrative privileges on.</a:t>
            </a:r>
          </a:p>
          <a:p>
            <a:pPr marL="171444" indent="-171444">
              <a:buFont typeface="Wingdings" pitchFamily="2" charset="2"/>
              <a:buChar char="ü"/>
            </a:pPr>
            <a:endParaRPr lang="en-US" sz="1200" dirty="0"/>
          </a:p>
          <a:p>
            <a:pPr marL="171444" indent="-171444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1955801" y="35743"/>
            <a:ext cx="49530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MongoDB Create User and Role as </a:t>
            </a:r>
            <a:r>
              <a:rPr lang="en-US" sz="1400" dirty="0" err="1"/>
              <a:t>userAdmin</a:t>
            </a:r>
            <a:r>
              <a:rPr lang="en-US" sz="1400" dirty="0"/>
              <a:t> for Single Database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53975" y="-1444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206375" y="794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58775" y="16034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207625" y="3253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1955801" y="35743"/>
            <a:ext cx="49530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MongoDB Create User and Role as </a:t>
            </a:r>
            <a:r>
              <a:rPr lang="en-US" sz="1400" dirty="0" err="1"/>
              <a:t>userAdmin</a:t>
            </a:r>
            <a:r>
              <a:rPr lang="en-US" sz="1400" dirty="0"/>
              <a:t> for Single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CC3CB-B1D7-4499-9C25-88C3B3B2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4" y="1519098"/>
            <a:ext cx="7421011" cy="19910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370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84227</TotalTime>
  <Words>166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9694</cp:revision>
  <dcterms:created xsi:type="dcterms:W3CDTF">2006-08-16T00:00:00Z</dcterms:created>
  <dcterms:modified xsi:type="dcterms:W3CDTF">2021-05-14T04:17:34Z</dcterms:modified>
</cp:coreProperties>
</file>