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3300175" y="2819400"/>
            <a:ext cx="2247900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db.dropUser</a:t>
            </a:r>
            <a:r>
              <a:rPr lang="en-US" sz="1400" dirty="0">
                <a:solidFill>
                  <a:srgbClr val="002060"/>
                </a:solidFill>
              </a:rPr>
              <a:t>("peter")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db.dropAllUsers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460374" y="1295400"/>
            <a:ext cx="8302625" cy="784008"/>
          </a:xfrm>
          <a:prstGeom prst="wedgeRoundRectCallout">
            <a:avLst>
              <a:gd name="adj1" fmla="val 1091"/>
              <a:gd name="adj2" fmla="val 1425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db.dropUser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 method accepts a string parameter for username and it removes the specific user from the current database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db.dropAllUsers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 - Removes all users from the current database.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819400" y="35739"/>
            <a:ext cx="3581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drop single user and drop all users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819400" y="35739"/>
            <a:ext cx="3581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drop single user and drop all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9FAC4-AD66-4C8E-B4A6-63829BC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8" y="1938257"/>
            <a:ext cx="7259063" cy="1152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684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84204</TotalTime>
  <Words>63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9692</cp:revision>
  <dcterms:created xsi:type="dcterms:W3CDTF">2006-08-16T00:00:00Z</dcterms:created>
  <dcterms:modified xsi:type="dcterms:W3CDTF">2021-05-16T02:24:38Z</dcterms:modified>
</cp:coreProperties>
</file>