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67" r:id="rId2"/>
    <p:sldId id="464" r:id="rId3"/>
    <p:sldId id="468" r:id="rId4"/>
    <p:sldId id="469" r:id="rId5"/>
    <p:sldId id="470" r:id="rId6"/>
    <p:sldId id="471" r:id="rId7"/>
  </p:sldIdLst>
  <p:sldSz cx="89408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userDrawn="1">
          <p15:clr>
            <a:srgbClr val="A4A3A4"/>
          </p15:clr>
        </p15:guide>
        <p15:guide id="2" pos="281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98" d="100"/>
          <a:sy n="98" d="100"/>
        </p:scale>
        <p:origin x="792" y="84"/>
      </p:cViewPr>
      <p:guideLst>
        <p:guide orient="horz" pos="1585"/>
        <p:guide pos="28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5/17/2021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563886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665403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85156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3747186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946877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0560" y="1562312"/>
            <a:ext cx="7599680" cy="1078018"/>
          </a:xfrm>
        </p:spPr>
        <p:txBody>
          <a:bodyPr/>
          <a:lstStyle/>
          <a:p>
            <a:r>
              <a:rPr lang="en-US"/>
              <a:t>Click to edit Master title style</a:t>
            </a:r>
          </a:p>
        </p:txBody>
      </p:sp>
      <p:sp>
        <p:nvSpPr>
          <p:cNvPr id="3" name="Subtitle 2"/>
          <p:cNvSpPr>
            <a:spLocks noGrp="1"/>
          </p:cNvSpPr>
          <p:nvPr>
            <p:ph type="subTitle" idx="1"/>
          </p:nvPr>
        </p:nvSpPr>
        <p:spPr>
          <a:xfrm>
            <a:off x="1341120" y="2849880"/>
            <a:ext cx="6258560" cy="1285240"/>
          </a:xfrm>
        </p:spPr>
        <p:txBody>
          <a:bodyPr/>
          <a:lstStyle>
            <a:lvl1pPr marL="0" indent="0" algn="ctr">
              <a:buNone/>
              <a:defRPr>
                <a:solidFill>
                  <a:schemeClr val="tx1">
                    <a:tint val="75000"/>
                  </a:schemeClr>
                </a:solidFill>
              </a:defRPr>
            </a:lvl1pPr>
            <a:lvl2pPr marL="447050" indent="0" algn="ctr">
              <a:buNone/>
              <a:defRPr>
                <a:solidFill>
                  <a:schemeClr val="tx1">
                    <a:tint val="75000"/>
                  </a:schemeClr>
                </a:solidFill>
              </a:defRPr>
            </a:lvl2pPr>
            <a:lvl3pPr marL="894100" indent="0" algn="ctr">
              <a:buNone/>
              <a:defRPr>
                <a:solidFill>
                  <a:schemeClr val="tx1">
                    <a:tint val="75000"/>
                  </a:schemeClr>
                </a:solidFill>
              </a:defRPr>
            </a:lvl3pPr>
            <a:lvl4pPr marL="1341150" indent="0" algn="ctr">
              <a:buNone/>
              <a:defRPr>
                <a:solidFill>
                  <a:schemeClr val="tx1">
                    <a:tint val="75000"/>
                  </a:schemeClr>
                </a:solidFill>
              </a:defRPr>
            </a:lvl4pPr>
            <a:lvl5pPr marL="1788201" indent="0" algn="ctr">
              <a:buNone/>
              <a:defRPr>
                <a:solidFill>
                  <a:schemeClr val="tx1">
                    <a:tint val="75000"/>
                  </a:schemeClr>
                </a:solidFill>
              </a:defRPr>
            </a:lvl5pPr>
            <a:lvl6pPr marL="2235251" indent="0" algn="ctr">
              <a:buNone/>
              <a:defRPr>
                <a:solidFill>
                  <a:schemeClr val="tx1">
                    <a:tint val="75000"/>
                  </a:schemeClr>
                </a:solidFill>
              </a:defRPr>
            </a:lvl6pPr>
            <a:lvl7pPr marL="2682301" indent="0" algn="ctr">
              <a:buNone/>
              <a:defRPr>
                <a:solidFill>
                  <a:schemeClr val="tx1">
                    <a:tint val="75000"/>
                  </a:schemeClr>
                </a:solidFill>
              </a:defRPr>
            </a:lvl7pPr>
            <a:lvl8pPr marL="3129351" indent="0" algn="ctr">
              <a:buNone/>
              <a:defRPr>
                <a:solidFill>
                  <a:schemeClr val="tx1">
                    <a:tint val="75000"/>
                  </a:schemeClr>
                </a:solidFill>
              </a:defRPr>
            </a:lvl8pPr>
            <a:lvl9pPr marL="357640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2080" y="147850"/>
            <a:ext cx="201168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47040" y="147850"/>
            <a:ext cx="5886027"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6262" y="3231730"/>
            <a:ext cx="7599680" cy="998855"/>
          </a:xfrm>
        </p:spPr>
        <p:txBody>
          <a:bodyPr anchor="t"/>
          <a:lstStyle>
            <a:lvl1pPr algn="l">
              <a:defRPr sz="3911" b="1" cap="all"/>
            </a:lvl1pPr>
          </a:lstStyle>
          <a:p>
            <a:r>
              <a:rPr lang="en-US"/>
              <a:t>Click to edit Master title style</a:t>
            </a:r>
          </a:p>
        </p:txBody>
      </p:sp>
      <p:sp>
        <p:nvSpPr>
          <p:cNvPr id="3" name="Text Placeholder 2"/>
          <p:cNvSpPr>
            <a:spLocks noGrp="1"/>
          </p:cNvSpPr>
          <p:nvPr>
            <p:ph type="body" idx="1"/>
          </p:nvPr>
        </p:nvSpPr>
        <p:spPr>
          <a:xfrm>
            <a:off x="706262" y="2131593"/>
            <a:ext cx="7599680" cy="1100137"/>
          </a:xfrm>
        </p:spPr>
        <p:txBody>
          <a:bodyPr anchor="b"/>
          <a:lstStyle>
            <a:lvl1pPr marL="0" indent="0">
              <a:buNone/>
              <a:defRPr sz="1956">
                <a:solidFill>
                  <a:schemeClr val="tx1">
                    <a:tint val="75000"/>
                  </a:schemeClr>
                </a:solidFill>
              </a:defRPr>
            </a:lvl1pPr>
            <a:lvl2pPr marL="447050" indent="0">
              <a:buNone/>
              <a:defRPr sz="1760">
                <a:solidFill>
                  <a:schemeClr val="tx1">
                    <a:tint val="75000"/>
                  </a:schemeClr>
                </a:solidFill>
              </a:defRPr>
            </a:lvl2pPr>
            <a:lvl3pPr marL="894100" indent="0">
              <a:buNone/>
              <a:defRPr sz="1564">
                <a:solidFill>
                  <a:schemeClr val="tx1">
                    <a:tint val="75000"/>
                  </a:schemeClr>
                </a:solidFill>
              </a:defRPr>
            </a:lvl3pPr>
            <a:lvl4pPr marL="1341150" indent="0">
              <a:buNone/>
              <a:defRPr sz="1369">
                <a:solidFill>
                  <a:schemeClr val="tx1">
                    <a:tint val="75000"/>
                  </a:schemeClr>
                </a:solidFill>
              </a:defRPr>
            </a:lvl4pPr>
            <a:lvl5pPr marL="1788201" indent="0">
              <a:buNone/>
              <a:defRPr sz="1369">
                <a:solidFill>
                  <a:schemeClr val="tx1">
                    <a:tint val="75000"/>
                  </a:schemeClr>
                </a:solidFill>
              </a:defRPr>
            </a:lvl5pPr>
            <a:lvl6pPr marL="2235251" indent="0">
              <a:buNone/>
              <a:defRPr sz="1369">
                <a:solidFill>
                  <a:schemeClr val="tx1">
                    <a:tint val="75000"/>
                  </a:schemeClr>
                </a:solidFill>
              </a:defRPr>
            </a:lvl6pPr>
            <a:lvl7pPr marL="2682301" indent="0">
              <a:buNone/>
              <a:defRPr sz="1369">
                <a:solidFill>
                  <a:schemeClr val="tx1">
                    <a:tint val="75000"/>
                  </a:schemeClr>
                </a:solidFill>
              </a:defRPr>
            </a:lvl7pPr>
            <a:lvl8pPr marL="3129351" indent="0">
              <a:buNone/>
              <a:defRPr sz="1369">
                <a:solidFill>
                  <a:schemeClr val="tx1">
                    <a:tint val="75000"/>
                  </a:schemeClr>
                </a:solidFill>
              </a:defRPr>
            </a:lvl8pPr>
            <a:lvl9pPr marL="3576401" indent="0">
              <a:buNone/>
              <a:defRPr sz="136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47040" y="860320"/>
            <a:ext cx="3948853" cy="2434272"/>
          </a:xfrm>
        </p:spPr>
        <p:txBody>
          <a:bodyPr/>
          <a:lstStyle>
            <a:lvl1pPr>
              <a:defRPr sz="2738"/>
            </a:lvl1pPr>
            <a:lvl2pPr>
              <a:defRPr sz="2347"/>
            </a:lvl2pPr>
            <a:lvl3pPr>
              <a:defRPr sz="1956"/>
            </a:lvl3pPr>
            <a:lvl4pPr>
              <a:defRPr sz="1760"/>
            </a:lvl4pPr>
            <a:lvl5pPr>
              <a:defRPr sz="1760"/>
            </a:lvl5pPr>
            <a:lvl6pPr>
              <a:defRPr sz="1760"/>
            </a:lvl6pPr>
            <a:lvl7pPr>
              <a:defRPr sz="1760"/>
            </a:lvl7pPr>
            <a:lvl8pPr>
              <a:defRPr sz="1760"/>
            </a:lvl8pPr>
            <a:lvl9pPr>
              <a:defRPr sz="1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4907" y="860320"/>
            <a:ext cx="3948853" cy="2434272"/>
          </a:xfrm>
        </p:spPr>
        <p:txBody>
          <a:bodyPr/>
          <a:lstStyle>
            <a:lvl1pPr>
              <a:defRPr sz="2738"/>
            </a:lvl1pPr>
            <a:lvl2pPr>
              <a:defRPr sz="2347"/>
            </a:lvl2pPr>
            <a:lvl3pPr>
              <a:defRPr sz="1956"/>
            </a:lvl3pPr>
            <a:lvl4pPr>
              <a:defRPr sz="1760"/>
            </a:lvl4pPr>
            <a:lvl5pPr>
              <a:defRPr sz="1760"/>
            </a:lvl5pPr>
            <a:lvl6pPr>
              <a:defRPr sz="1760"/>
            </a:lvl6pPr>
            <a:lvl7pPr>
              <a:defRPr sz="1760"/>
            </a:lvl7pPr>
            <a:lvl8pPr>
              <a:defRPr sz="1760"/>
            </a:lvl8pPr>
            <a:lvl9pPr>
              <a:defRPr sz="1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7040" y="201401"/>
            <a:ext cx="804672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47040" y="1125750"/>
            <a:ext cx="3950406" cy="469159"/>
          </a:xfrm>
        </p:spPr>
        <p:txBody>
          <a:bodyPr anchor="b"/>
          <a:lstStyle>
            <a:lvl1pPr marL="0" indent="0">
              <a:buNone/>
              <a:defRPr sz="2347" b="1"/>
            </a:lvl1pPr>
            <a:lvl2pPr marL="447050" indent="0">
              <a:buNone/>
              <a:defRPr sz="1956" b="1"/>
            </a:lvl2pPr>
            <a:lvl3pPr marL="894100" indent="0">
              <a:buNone/>
              <a:defRPr sz="1760" b="1"/>
            </a:lvl3pPr>
            <a:lvl4pPr marL="1341150" indent="0">
              <a:buNone/>
              <a:defRPr sz="1564" b="1"/>
            </a:lvl4pPr>
            <a:lvl5pPr marL="1788201" indent="0">
              <a:buNone/>
              <a:defRPr sz="1564" b="1"/>
            </a:lvl5pPr>
            <a:lvl6pPr marL="2235251" indent="0">
              <a:buNone/>
              <a:defRPr sz="1564" b="1"/>
            </a:lvl6pPr>
            <a:lvl7pPr marL="2682301" indent="0">
              <a:buNone/>
              <a:defRPr sz="1564" b="1"/>
            </a:lvl7pPr>
            <a:lvl8pPr marL="3129351" indent="0">
              <a:buNone/>
              <a:defRPr sz="1564" b="1"/>
            </a:lvl8pPr>
            <a:lvl9pPr marL="3576401" indent="0">
              <a:buNone/>
              <a:defRPr sz="1564" b="1"/>
            </a:lvl9pPr>
          </a:lstStyle>
          <a:p>
            <a:pPr lvl="0"/>
            <a:r>
              <a:rPr lang="en-US"/>
              <a:t>Click to edit Master text styles</a:t>
            </a:r>
          </a:p>
        </p:txBody>
      </p:sp>
      <p:sp>
        <p:nvSpPr>
          <p:cNvPr id="4" name="Content Placeholder 3"/>
          <p:cNvSpPr>
            <a:spLocks noGrp="1"/>
          </p:cNvSpPr>
          <p:nvPr>
            <p:ph sz="half" idx="2"/>
          </p:nvPr>
        </p:nvSpPr>
        <p:spPr>
          <a:xfrm>
            <a:off x="447040" y="1594909"/>
            <a:ext cx="3950406" cy="2897611"/>
          </a:xfrm>
        </p:spPr>
        <p:txBody>
          <a:bodyPr/>
          <a:lstStyle>
            <a:lvl1pPr>
              <a:defRPr sz="2347"/>
            </a:lvl1pPr>
            <a:lvl2pPr>
              <a:defRPr sz="1956"/>
            </a:lvl2pPr>
            <a:lvl3pPr>
              <a:defRPr sz="1760"/>
            </a:lvl3pPr>
            <a:lvl4pPr>
              <a:defRPr sz="1564"/>
            </a:lvl4pPr>
            <a:lvl5pPr>
              <a:defRPr sz="1564"/>
            </a:lvl5pPr>
            <a:lvl6pPr>
              <a:defRPr sz="1564"/>
            </a:lvl6pPr>
            <a:lvl7pPr>
              <a:defRPr sz="1564"/>
            </a:lvl7pPr>
            <a:lvl8pPr>
              <a:defRPr sz="1564"/>
            </a:lvl8pPr>
            <a:lvl9pPr>
              <a:defRPr sz="15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41807" y="1125750"/>
            <a:ext cx="3951958" cy="469159"/>
          </a:xfrm>
        </p:spPr>
        <p:txBody>
          <a:bodyPr anchor="b"/>
          <a:lstStyle>
            <a:lvl1pPr marL="0" indent="0">
              <a:buNone/>
              <a:defRPr sz="2347" b="1"/>
            </a:lvl1pPr>
            <a:lvl2pPr marL="447050" indent="0">
              <a:buNone/>
              <a:defRPr sz="1956" b="1"/>
            </a:lvl2pPr>
            <a:lvl3pPr marL="894100" indent="0">
              <a:buNone/>
              <a:defRPr sz="1760" b="1"/>
            </a:lvl3pPr>
            <a:lvl4pPr marL="1341150" indent="0">
              <a:buNone/>
              <a:defRPr sz="1564" b="1"/>
            </a:lvl4pPr>
            <a:lvl5pPr marL="1788201" indent="0">
              <a:buNone/>
              <a:defRPr sz="1564" b="1"/>
            </a:lvl5pPr>
            <a:lvl6pPr marL="2235251" indent="0">
              <a:buNone/>
              <a:defRPr sz="1564" b="1"/>
            </a:lvl6pPr>
            <a:lvl7pPr marL="2682301" indent="0">
              <a:buNone/>
              <a:defRPr sz="1564" b="1"/>
            </a:lvl7pPr>
            <a:lvl8pPr marL="3129351" indent="0">
              <a:buNone/>
              <a:defRPr sz="1564" b="1"/>
            </a:lvl8pPr>
            <a:lvl9pPr marL="3576401" indent="0">
              <a:buNone/>
              <a:defRPr sz="1564" b="1"/>
            </a:lvl9pPr>
          </a:lstStyle>
          <a:p>
            <a:pPr lvl="0"/>
            <a:r>
              <a:rPr lang="en-US"/>
              <a:t>Click to edit Master text styles</a:t>
            </a:r>
          </a:p>
        </p:txBody>
      </p:sp>
      <p:sp>
        <p:nvSpPr>
          <p:cNvPr id="6" name="Content Placeholder 5"/>
          <p:cNvSpPr>
            <a:spLocks noGrp="1"/>
          </p:cNvSpPr>
          <p:nvPr>
            <p:ph sz="quarter" idx="4"/>
          </p:nvPr>
        </p:nvSpPr>
        <p:spPr>
          <a:xfrm>
            <a:off x="4541807" y="1594909"/>
            <a:ext cx="3951958" cy="2897611"/>
          </a:xfrm>
        </p:spPr>
        <p:txBody>
          <a:bodyPr/>
          <a:lstStyle>
            <a:lvl1pPr>
              <a:defRPr sz="2347"/>
            </a:lvl1pPr>
            <a:lvl2pPr>
              <a:defRPr sz="1956"/>
            </a:lvl2pPr>
            <a:lvl3pPr>
              <a:defRPr sz="1760"/>
            </a:lvl3pPr>
            <a:lvl4pPr>
              <a:defRPr sz="1564"/>
            </a:lvl4pPr>
            <a:lvl5pPr>
              <a:defRPr sz="1564"/>
            </a:lvl5pPr>
            <a:lvl6pPr>
              <a:defRPr sz="1564"/>
            </a:lvl6pPr>
            <a:lvl7pPr>
              <a:defRPr sz="1564"/>
            </a:lvl7pPr>
            <a:lvl8pPr>
              <a:defRPr sz="1564"/>
            </a:lvl8pPr>
            <a:lvl9pPr>
              <a:defRPr sz="15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045" y="200237"/>
            <a:ext cx="2941462" cy="852170"/>
          </a:xfrm>
        </p:spPr>
        <p:txBody>
          <a:bodyPr anchor="b"/>
          <a:lstStyle>
            <a:lvl1pPr algn="l">
              <a:defRPr sz="1956" b="1"/>
            </a:lvl1pPr>
          </a:lstStyle>
          <a:p>
            <a:r>
              <a:rPr lang="en-US"/>
              <a:t>Click to edit Master title style</a:t>
            </a:r>
          </a:p>
        </p:txBody>
      </p:sp>
      <p:sp>
        <p:nvSpPr>
          <p:cNvPr id="3" name="Content Placeholder 2"/>
          <p:cNvSpPr>
            <a:spLocks noGrp="1"/>
          </p:cNvSpPr>
          <p:nvPr>
            <p:ph idx="1"/>
          </p:nvPr>
        </p:nvSpPr>
        <p:spPr>
          <a:xfrm>
            <a:off x="3495604" y="200240"/>
            <a:ext cx="4998156" cy="4292283"/>
          </a:xfrm>
        </p:spPr>
        <p:txBody>
          <a:bodyPr/>
          <a:lstStyle>
            <a:lvl1pPr>
              <a:defRPr sz="3129"/>
            </a:lvl1pPr>
            <a:lvl2pPr>
              <a:defRPr sz="2738"/>
            </a:lvl2pPr>
            <a:lvl3pPr>
              <a:defRPr sz="2347"/>
            </a:lvl3pPr>
            <a:lvl4pPr>
              <a:defRPr sz="1956"/>
            </a:lvl4pPr>
            <a:lvl5pPr>
              <a:defRPr sz="1956"/>
            </a:lvl5pPr>
            <a:lvl6pPr>
              <a:defRPr sz="1956"/>
            </a:lvl6pPr>
            <a:lvl7pPr>
              <a:defRPr sz="1956"/>
            </a:lvl7pPr>
            <a:lvl8pPr>
              <a:defRPr sz="1956"/>
            </a:lvl8pPr>
            <a:lvl9pPr>
              <a:defRPr sz="19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7045" y="1052410"/>
            <a:ext cx="2941462" cy="3440113"/>
          </a:xfrm>
        </p:spPr>
        <p:txBody>
          <a:bodyPr/>
          <a:lstStyle>
            <a:lvl1pPr marL="0" indent="0">
              <a:buNone/>
              <a:defRPr sz="1369"/>
            </a:lvl1pPr>
            <a:lvl2pPr marL="447050" indent="0">
              <a:buNone/>
              <a:defRPr sz="1173"/>
            </a:lvl2pPr>
            <a:lvl3pPr marL="894100" indent="0">
              <a:buNone/>
              <a:defRPr sz="978"/>
            </a:lvl3pPr>
            <a:lvl4pPr marL="1341150" indent="0">
              <a:buNone/>
              <a:defRPr sz="880"/>
            </a:lvl4pPr>
            <a:lvl5pPr marL="1788201" indent="0">
              <a:buNone/>
              <a:defRPr sz="880"/>
            </a:lvl5pPr>
            <a:lvl6pPr marL="2235251" indent="0">
              <a:buNone/>
              <a:defRPr sz="880"/>
            </a:lvl6pPr>
            <a:lvl7pPr marL="2682301" indent="0">
              <a:buNone/>
              <a:defRPr sz="880"/>
            </a:lvl7pPr>
            <a:lvl8pPr marL="3129351" indent="0">
              <a:buNone/>
              <a:defRPr sz="880"/>
            </a:lvl8pPr>
            <a:lvl9pPr marL="3576401" indent="0">
              <a:buNone/>
              <a:defRPr sz="88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52459" y="3520440"/>
            <a:ext cx="5364480" cy="415608"/>
          </a:xfrm>
        </p:spPr>
        <p:txBody>
          <a:bodyPr anchor="b"/>
          <a:lstStyle>
            <a:lvl1pPr algn="l">
              <a:defRPr sz="1956" b="1"/>
            </a:lvl1pPr>
          </a:lstStyle>
          <a:p>
            <a:r>
              <a:rPr lang="en-US"/>
              <a:t>Click to edit Master title style</a:t>
            </a:r>
          </a:p>
        </p:txBody>
      </p:sp>
      <p:sp>
        <p:nvSpPr>
          <p:cNvPr id="3" name="Picture Placeholder 2"/>
          <p:cNvSpPr>
            <a:spLocks noGrp="1"/>
          </p:cNvSpPr>
          <p:nvPr>
            <p:ph type="pic" idx="1"/>
          </p:nvPr>
        </p:nvSpPr>
        <p:spPr>
          <a:xfrm>
            <a:off x="1752459" y="449368"/>
            <a:ext cx="5364480" cy="3017520"/>
          </a:xfrm>
        </p:spPr>
        <p:txBody>
          <a:bodyPr/>
          <a:lstStyle>
            <a:lvl1pPr marL="0" indent="0">
              <a:buNone/>
              <a:defRPr sz="3129"/>
            </a:lvl1pPr>
            <a:lvl2pPr marL="447050" indent="0">
              <a:buNone/>
              <a:defRPr sz="2738"/>
            </a:lvl2pPr>
            <a:lvl3pPr marL="894100" indent="0">
              <a:buNone/>
              <a:defRPr sz="2347"/>
            </a:lvl3pPr>
            <a:lvl4pPr marL="1341150" indent="0">
              <a:buNone/>
              <a:defRPr sz="1956"/>
            </a:lvl4pPr>
            <a:lvl5pPr marL="1788201" indent="0">
              <a:buNone/>
              <a:defRPr sz="1956"/>
            </a:lvl5pPr>
            <a:lvl6pPr marL="2235251" indent="0">
              <a:buNone/>
              <a:defRPr sz="1956"/>
            </a:lvl6pPr>
            <a:lvl7pPr marL="2682301" indent="0">
              <a:buNone/>
              <a:defRPr sz="1956"/>
            </a:lvl7pPr>
            <a:lvl8pPr marL="3129351" indent="0">
              <a:buNone/>
              <a:defRPr sz="1956"/>
            </a:lvl8pPr>
            <a:lvl9pPr marL="3576401" indent="0">
              <a:buNone/>
              <a:defRPr sz="1956"/>
            </a:lvl9pPr>
          </a:lstStyle>
          <a:p>
            <a:endParaRPr lang="en-US" dirty="0"/>
          </a:p>
        </p:txBody>
      </p:sp>
      <p:sp>
        <p:nvSpPr>
          <p:cNvPr id="4" name="Text Placeholder 3"/>
          <p:cNvSpPr>
            <a:spLocks noGrp="1"/>
          </p:cNvSpPr>
          <p:nvPr>
            <p:ph type="body" sz="half" idx="2"/>
          </p:nvPr>
        </p:nvSpPr>
        <p:spPr>
          <a:xfrm>
            <a:off x="1752459" y="3936048"/>
            <a:ext cx="5364480" cy="590232"/>
          </a:xfrm>
        </p:spPr>
        <p:txBody>
          <a:bodyPr/>
          <a:lstStyle>
            <a:lvl1pPr marL="0" indent="0">
              <a:buNone/>
              <a:defRPr sz="1369"/>
            </a:lvl1pPr>
            <a:lvl2pPr marL="447050" indent="0">
              <a:buNone/>
              <a:defRPr sz="1173"/>
            </a:lvl2pPr>
            <a:lvl3pPr marL="894100" indent="0">
              <a:buNone/>
              <a:defRPr sz="978"/>
            </a:lvl3pPr>
            <a:lvl4pPr marL="1341150" indent="0">
              <a:buNone/>
              <a:defRPr sz="880"/>
            </a:lvl4pPr>
            <a:lvl5pPr marL="1788201" indent="0">
              <a:buNone/>
              <a:defRPr sz="880"/>
            </a:lvl5pPr>
            <a:lvl6pPr marL="2235251" indent="0">
              <a:buNone/>
              <a:defRPr sz="880"/>
            </a:lvl6pPr>
            <a:lvl7pPr marL="2682301" indent="0">
              <a:buNone/>
              <a:defRPr sz="880"/>
            </a:lvl7pPr>
            <a:lvl8pPr marL="3129351" indent="0">
              <a:buNone/>
              <a:defRPr sz="880"/>
            </a:lvl8pPr>
            <a:lvl9pPr marL="3576401" indent="0">
              <a:buNone/>
              <a:defRPr sz="88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7040" y="201401"/>
            <a:ext cx="804672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47040" y="1173480"/>
            <a:ext cx="804672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47040" y="4661325"/>
            <a:ext cx="2086187" cy="267758"/>
          </a:xfrm>
          <a:prstGeom prst="rect">
            <a:avLst/>
          </a:prstGeom>
        </p:spPr>
        <p:txBody>
          <a:bodyPr vert="horz" lIns="91440" tIns="45720" rIns="91440" bIns="45720" rtlCol="0" anchor="ctr"/>
          <a:lstStyle>
            <a:lvl1pPr algn="l">
              <a:defRPr sz="1173">
                <a:solidFill>
                  <a:schemeClr val="tx1">
                    <a:tint val="75000"/>
                  </a:schemeClr>
                </a:solidFill>
              </a:defRPr>
            </a:lvl1pPr>
          </a:lstStyle>
          <a:p>
            <a:fld id="{1D8BD707-D9CF-40AE-B4C6-C98DA3205C09}" type="datetimeFigureOut">
              <a:rPr lang="en-US" smtClean="0"/>
              <a:pPr/>
              <a:t>5/17/2021</a:t>
            </a:fld>
            <a:endParaRPr lang="en-US" dirty="0"/>
          </a:p>
        </p:txBody>
      </p:sp>
      <p:sp>
        <p:nvSpPr>
          <p:cNvPr id="5" name="Footer Placeholder 4"/>
          <p:cNvSpPr>
            <a:spLocks noGrp="1"/>
          </p:cNvSpPr>
          <p:nvPr>
            <p:ph type="ftr" sz="quarter" idx="3"/>
          </p:nvPr>
        </p:nvSpPr>
        <p:spPr>
          <a:xfrm>
            <a:off x="3054774" y="4661325"/>
            <a:ext cx="2831253" cy="267758"/>
          </a:xfrm>
          <a:prstGeom prst="rect">
            <a:avLst/>
          </a:prstGeom>
        </p:spPr>
        <p:txBody>
          <a:bodyPr vert="horz" lIns="91440" tIns="45720" rIns="91440" bIns="45720" rtlCol="0" anchor="ctr"/>
          <a:lstStyle>
            <a:lvl1pPr algn="ctr">
              <a:defRPr sz="117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07573" y="4661325"/>
            <a:ext cx="2086187" cy="267758"/>
          </a:xfrm>
          <a:prstGeom prst="rect">
            <a:avLst/>
          </a:prstGeom>
        </p:spPr>
        <p:txBody>
          <a:bodyPr vert="horz" lIns="91440" tIns="45720" rIns="91440" bIns="45720" rtlCol="0" anchor="ctr"/>
          <a:lstStyle>
            <a:lvl1pPr algn="r">
              <a:defRPr sz="1173">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894100" rtl="0" eaLnBrk="1" latinLnBrk="0" hangingPunct="1">
        <a:spcBef>
          <a:spcPct val="0"/>
        </a:spcBef>
        <a:buNone/>
        <a:defRPr sz="4302" kern="1200">
          <a:solidFill>
            <a:schemeClr val="tx1"/>
          </a:solidFill>
          <a:latin typeface="+mj-lt"/>
          <a:ea typeface="+mj-ea"/>
          <a:cs typeface="+mj-cs"/>
        </a:defRPr>
      </a:lvl1pPr>
    </p:titleStyle>
    <p:bodyStyle>
      <a:lvl1pPr marL="335288" indent="-335288" algn="l" defTabSz="894100" rtl="0" eaLnBrk="1" latinLnBrk="0" hangingPunct="1">
        <a:spcBef>
          <a:spcPct val="20000"/>
        </a:spcBef>
        <a:buFont typeface="Arial" pitchFamily="34" charset="0"/>
        <a:buChar char="•"/>
        <a:defRPr sz="3129" kern="1200">
          <a:solidFill>
            <a:schemeClr val="tx1"/>
          </a:solidFill>
          <a:latin typeface="+mn-lt"/>
          <a:ea typeface="+mn-ea"/>
          <a:cs typeface="+mn-cs"/>
        </a:defRPr>
      </a:lvl1pPr>
      <a:lvl2pPr marL="726457" indent="-279406" algn="l" defTabSz="894100" rtl="0" eaLnBrk="1" latinLnBrk="0" hangingPunct="1">
        <a:spcBef>
          <a:spcPct val="20000"/>
        </a:spcBef>
        <a:buFont typeface="Arial" pitchFamily="34" charset="0"/>
        <a:buChar char="–"/>
        <a:defRPr sz="2738" kern="1200">
          <a:solidFill>
            <a:schemeClr val="tx1"/>
          </a:solidFill>
          <a:latin typeface="+mn-lt"/>
          <a:ea typeface="+mn-ea"/>
          <a:cs typeface="+mn-cs"/>
        </a:defRPr>
      </a:lvl2pPr>
      <a:lvl3pPr marL="1117625" indent="-223525" algn="l" defTabSz="894100" rtl="0" eaLnBrk="1" latinLnBrk="0" hangingPunct="1">
        <a:spcBef>
          <a:spcPct val="20000"/>
        </a:spcBef>
        <a:buFont typeface="Arial" pitchFamily="34" charset="0"/>
        <a:buChar char="•"/>
        <a:defRPr sz="2347" kern="1200">
          <a:solidFill>
            <a:schemeClr val="tx1"/>
          </a:solidFill>
          <a:latin typeface="+mn-lt"/>
          <a:ea typeface="+mn-ea"/>
          <a:cs typeface="+mn-cs"/>
        </a:defRPr>
      </a:lvl3pPr>
      <a:lvl4pPr marL="1564676" indent="-223525" algn="l" defTabSz="894100" rtl="0" eaLnBrk="1" latinLnBrk="0" hangingPunct="1">
        <a:spcBef>
          <a:spcPct val="20000"/>
        </a:spcBef>
        <a:buFont typeface="Arial" pitchFamily="34" charset="0"/>
        <a:buChar char="–"/>
        <a:defRPr sz="1956" kern="1200">
          <a:solidFill>
            <a:schemeClr val="tx1"/>
          </a:solidFill>
          <a:latin typeface="+mn-lt"/>
          <a:ea typeface="+mn-ea"/>
          <a:cs typeface="+mn-cs"/>
        </a:defRPr>
      </a:lvl4pPr>
      <a:lvl5pPr marL="2011726" indent="-223525" algn="l" defTabSz="894100" rtl="0" eaLnBrk="1" latinLnBrk="0" hangingPunct="1">
        <a:spcBef>
          <a:spcPct val="20000"/>
        </a:spcBef>
        <a:buFont typeface="Arial" pitchFamily="34" charset="0"/>
        <a:buChar char="»"/>
        <a:defRPr sz="1956" kern="1200">
          <a:solidFill>
            <a:schemeClr val="tx1"/>
          </a:solidFill>
          <a:latin typeface="+mn-lt"/>
          <a:ea typeface="+mn-ea"/>
          <a:cs typeface="+mn-cs"/>
        </a:defRPr>
      </a:lvl5pPr>
      <a:lvl6pPr marL="2458776" indent="-223525" algn="l" defTabSz="894100" rtl="0" eaLnBrk="1" latinLnBrk="0" hangingPunct="1">
        <a:spcBef>
          <a:spcPct val="20000"/>
        </a:spcBef>
        <a:buFont typeface="Arial" pitchFamily="34" charset="0"/>
        <a:buChar char="•"/>
        <a:defRPr sz="1956" kern="1200">
          <a:solidFill>
            <a:schemeClr val="tx1"/>
          </a:solidFill>
          <a:latin typeface="+mn-lt"/>
          <a:ea typeface="+mn-ea"/>
          <a:cs typeface="+mn-cs"/>
        </a:defRPr>
      </a:lvl6pPr>
      <a:lvl7pPr marL="2905826" indent="-223525" algn="l" defTabSz="894100" rtl="0" eaLnBrk="1" latinLnBrk="0" hangingPunct="1">
        <a:spcBef>
          <a:spcPct val="20000"/>
        </a:spcBef>
        <a:buFont typeface="Arial" pitchFamily="34" charset="0"/>
        <a:buChar char="•"/>
        <a:defRPr sz="1956" kern="1200">
          <a:solidFill>
            <a:schemeClr val="tx1"/>
          </a:solidFill>
          <a:latin typeface="+mn-lt"/>
          <a:ea typeface="+mn-ea"/>
          <a:cs typeface="+mn-cs"/>
        </a:defRPr>
      </a:lvl7pPr>
      <a:lvl8pPr marL="3352876" indent="-223525" algn="l" defTabSz="894100" rtl="0" eaLnBrk="1" latinLnBrk="0" hangingPunct="1">
        <a:spcBef>
          <a:spcPct val="20000"/>
        </a:spcBef>
        <a:buFont typeface="Arial" pitchFamily="34" charset="0"/>
        <a:buChar char="•"/>
        <a:defRPr sz="1956" kern="1200">
          <a:solidFill>
            <a:schemeClr val="tx1"/>
          </a:solidFill>
          <a:latin typeface="+mn-lt"/>
          <a:ea typeface="+mn-ea"/>
          <a:cs typeface="+mn-cs"/>
        </a:defRPr>
      </a:lvl8pPr>
      <a:lvl9pPr marL="3799926" indent="-223525" algn="l" defTabSz="894100" rtl="0" eaLnBrk="1" latinLnBrk="0" hangingPunct="1">
        <a:spcBef>
          <a:spcPct val="20000"/>
        </a:spcBef>
        <a:buFont typeface="Arial" pitchFamily="34" charset="0"/>
        <a:buChar char="•"/>
        <a:defRPr sz="1956" kern="1200">
          <a:solidFill>
            <a:schemeClr val="tx1"/>
          </a:solidFill>
          <a:latin typeface="+mn-lt"/>
          <a:ea typeface="+mn-ea"/>
          <a:cs typeface="+mn-cs"/>
        </a:defRPr>
      </a:lvl9pPr>
    </p:bodyStyle>
    <p:otherStyle>
      <a:defPPr>
        <a:defRPr lang="en-US"/>
      </a:defPPr>
      <a:lvl1pPr marL="0" algn="l" defTabSz="894100" rtl="0" eaLnBrk="1" latinLnBrk="0" hangingPunct="1">
        <a:defRPr sz="1760" kern="1200">
          <a:solidFill>
            <a:schemeClr val="tx1"/>
          </a:solidFill>
          <a:latin typeface="+mn-lt"/>
          <a:ea typeface="+mn-ea"/>
          <a:cs typeface="+mn-cs"/>
        </a:defRPr>
      </a:lvl1pPr>
      <a:lvl2pPr marL="447050" algn="l" defTabSz="894100" rtl="0" eaLnBrk="1" latinLnBrk="0" hangingPunct="1">
        <a:defRPr sz="1760" kern="1200">
          <a:solidFill>
            <a:schemeClr val="tx1"/>
          </a:solidFill>
          <a:latin typeface="+mn-lt"/>
          <a:ea typeface="+mn-ea"/>
          <a:cs typeface="+mn-cs"/>
        </a:defRPr>
      </a:lvl2pPr>
      <a:lvl3pPr marL="894100" algn="l" defTabSz="894100" rtl="0" eaLnBrk="1" latinLnBrk="0" hangingPunct="1">
        <a:defRPr sz="1760" kern="1200">
          <a:solidFill>
            <a:schemeClr val="tx1"/>
          </a:solidFill>
          <a:latin typeface="+mn-lt"/>
          <a:ea typeface="+mn-ea"/>
          <a:cs typeface="+mn-cs"/>
        </a:defRPr>
      </a:lvl3pPr>
      <a:lvl4pPr marL="1341150" algn="l" defTabSz="894100" rtl="0" eaLnBrk="1" latinLnBrk="0" hangingPunct="1">
        <a:defRPr sz="1760" kern="1200">
          <a:solidFill>
            <a:schemeClr val="tx1"/>
          </a:solidFill>
          <a:latin typeface="+mn-lt"/>
          <a:ea typeface="+mn-ea"/>
          <a:cs typeface="+mn-cs"/>
        </a:defRPr>
      </a:lvl4pPr>
      <a:lvl5pPr marL="1788201" algn="l" defTabSz="894100" rtl="0" eaLnBrk="1" latinLnBrk="0" hangingPunct="1">
        <a:defRPr sz="1760" kern="1200">
          <a:solidFill>
            <a:schemeClr val="tx1"/>
          </a:solidFill>
          <a:latin typeface="+mn-lt"/>
          <a:ea typeface="+mn-ea"/>
          <a:cs typeface="+mn-cs"/>
        </a:defRPr>
      </a:lvl5pPr>
      <a:lvl6pPr marL="2235251" algn="l" defTabSz="894100" rtl="0" eaLnBrk="1" latinLnBrk="0" hangingPunct="1">
        <a:defRPr sz="1760" kern="1200">
          <a:solidFill>
            <a:schemeClr val="tx1"/>
          </a:solidFill>
          <a:latin typeface="+mn-lt"/>
          <a:ea typeface="+mn-ea"/>
          <a:cs typeface="+mn-cs"/>
        </a:defRPr>
      </a:lvl6pPr>
      <a:lvl7pPr marL="2682301" algn="l" defTabSz="894100" rtl="0" eaLnBrk="1" latinLnBrk="0" hangingPunct="1">
        <a:defRPr sz="1760" kern="1200">
          <a:solidFill>
            <a:schemeClr val="tx1"/>
          </a:solidFill>
          <a:latin typeface="+mn-lt"/>
          <a:ea typeface="+mn-ea"/>
          <a:cs typeface="+mn-cs"/>
        </a:defRPr>
      </a:lvl7pPr>
      <a:lvl8pPr marL="3129351" algn="l" defTabSz="894100" rtl="0" eaLnBrk="1" latinLnBrk="0" hangingPunct="1">
        <a:defRPr sz="1760" kern="1200">
          <a:solidFill>
            <a:schemeClr val="tx1"/>
          </a:solidFill>
          <a:latin typeface="+mn-lt"/>
          <a:ea typeface="+mn-ea"/>
          <a:cs typeface="+mn-cs"/>
        </a:defRPr>
      </a:lvl8pPr>
      <a:lvl9pPr marL="3576401" algn="l" defTabSz="894100" rtl="0" eaLnBrk="1" latinLnBrk="0" hangingPunct="1">
        <a:defRPr sz="1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2118" y="-85372"/>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2" name="AutoShape 2" descr="Image result for file"/>
          <p:cNvSpPr>
            <a:spLocks noChangeAspect="1" noChangeArrowheads="1"/>
          </p:cNvSpPr>
          <p:nvPr/>
        </p:nvSpPr>
        <p:spPr bwMode="auto">
          <a:xfrm>
            <a:off x="301131" y="63641"/>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4" name="AutoShape 4" descr="Image result for file"/>
          <p:cNvSpPr>
            <a:spLocks noChangeAspect="1" noChangeArrowheads="1"/>
          </p:cNvSpPr>
          <p:nvPr/>
        </p:nvSpPr>
        <p:spPr bwMode="auto">
          <a:xfrm>
            <a:off x="450144" y="212654"/>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5" name="AutoShape 2" descr="Image result for xml symbol"/>
          <p:cNvSpPr>
            <a:spLocks noChangeAspect="1" noChangeArrowheads="1"/>
          </p:cNvSpPr>
          <p:nvPr/>
        </p:nvSpPr>
        <p:spPr bwMode="auto">
          <a:xfrm>
            <a:off x="1280131" y="373971"/>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a:p>
        </p:txBody>
      </p:sp>
      <p:sp>
        <p:nvSpPr>
          <p:cNvPr id="6" name="AutoShape 4" descr="Image result for xml symbol"/>
          <p:cNvSpPr>
            <a:spLocks noChangeAspect="1" noChangeArrowheads="1"/>
          </p:cNvSpPr>
          <p:nvPr/>
        </p:nvSpPr>
        <p:spPr bwMode="auto">
          <a:xfrm>
            <a:off x="-738858" y="510681"/>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a:p>
        </p:txBody>
      </p:sp>
      <p:sp>
        <p:nvSpPr>
          <p:cNvPr id="11" name="Rectangle 10">
            <a:extLst>
              <a:ext uri="{FF2B5EF4-FFF2-40B4-BE49-F238E27FC236}">
                <a16:creationId xmlns:a16="http://schemas.microsoft.com/office/drawing/2014/main" id="{A02B1AB7-A45F-41AA-8807-B8362904790E}"/>
              </a:ext>
            </a:extLst>
          </p:cNvPr>
          <p:cNvSpPr/>
          <p:nvPr/>
        </p:nvSpPr>
        <p:spPr>
          <a:xfrm>
            <a:off x="3352800" y="90826"/>
            <a:ext cx="1788160" cy="270843"/>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73" dirty="0"/>
              <a:t>MongoDB - Built-In Roles</a:t>
            </a:r>
          </a:p>
        </p:txBody>
      </p:sp>
      <p:sp>
        <p:nvSpPr>
          <p:cNvPr id="7" name="Rectangle 6">
            <a:extLst>
              <a:ext uri="{FF2B5EF4-FFF2-40B4-BE49-F238E27FC236}">
                <a16:creationId xmlns:a16="http://schemas.microsoft.com/office/drawing/2014/main" id="{7994F2F1-2928-4BAD-8CAE-A0360BC50CC4}"/>
              </a:ext>
            </a:extLst>
          </p:cNvPr>
          <p:cNvSpPr/>
          <p:nvPr/>
        </p:nvSpPr>
        <p:spPr>
          <a:xfrm>
            <a:off x="113312" y="583005"/>
            <a:ext cx="8714176" cy="451406"/>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173" dirty="0">
                <a:solidFill>
                  <a:schemeClr val="tx1"/>
                </a:solidFill>
                <a:latin typeface="Akzidenz"/>
              </a:rPr>
              <a:t>MongoDB grants access to data and commands through</a:t>
            </a:r>
            <a:r>
              <a:rPr lang="en-US" sz="1173" dirty="0">
                <a:solidFill>
                  <a:srgbClr val="C00000"/>
                </a:solidFill>
                <a:latin typeface="Akzidenz"/>
              </a:rPr>
              <a:t> role-based authorization </a:t>
            </a:r>
            <a:r>
              <a:rPr lang="en-US" sz="1173" dirty="0">
                <a:solidFill>
                  <a:schemeClr val="tx1"/>
                </a:solidFill>
                <a:latin typeface="Akzidenz"/>
              </a:rPr>
              <a:t>and provides </a:t>
            </a:r>
            <a:r>
              <a:rPr lang="en-US" sz="1173" dirty="0">
                <a:solidFill>
                  <a:srgbClr val="C00000"/>
                </a:solidFill>
                <a:latin typeface="Akzidenz"/>
              </a:rPr>
              <a:t>built-in roles</a:t>
            </a:r>
            <a:r>
              <a:rPr lang="en-US" sz="1173" dirty="0">
                <a:solidFill>
                  <a:schemeClr val="tx1"/>
                </a:solidFill>
                <a:latin typeface="Akzidenz"/>
              </a:rPr>
              <a:t> that provide the different levels of access commonly needed in a database system</a:t>
            </a:r>
            <a:endParaRPr lang="en-US" sz="1173" dirty="0">
              <a:solidFill>
                <a:schemeClr val="tx1"/>
              </a:solidFill>
            </a:endParaRPr>
          </a:p>
        </p:txBody>
      </p:sp>
      <p:sp>
        <p:nvSpPr>
          <p:cNvPr id="9" name="Rectangle 8">
            <a:extLst>
              <a:ext uri="{FF2B5EF4-FFF2-40B4-BE49-F238E27FC236}">
                <a16:creationId xmlns:a16="http://schemas.microsoft.com/office/drawing/2014/main" id="{8C15BA53-E2B4-4B30-B1FE-486B1516DE5A}"/>
              </a:ext>
            </a:extLst>
          </p:cNvPr>
          <p:cNvSpPr/>
          <p:nvPr/>
        </p:nvSpPr>
        <p:spPr>
          <a:xfrm>
            <a:off x="301131" y="2291080"/>
            <a:ext cx="8043616" cy="852386"/>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sz="1173" dirty="0">
                <a:solidFill>
                  <a:srgbClr val="C00000"/>
                </a:solidFill>
              </a:rPr>
              <a:t>read</a:t>
            </a:r>
            <a:r>
              <a:rPr lang="en-US" sz="1173" dirty="0"/>
              <a:t> - Provides the ability to read data on all </a:t>
            </a:r>
            <a:r>
              <a:rPr lang="en-US" sz="1173" i="1" dirty="0"/>
              <a:t>non</a:t>
            </a:r>
            <a:r>
              <a:rPr lang="en-US" sz="1173" dirty="0"/>
              <a:t>-system collections.</a:t>
            </a:r>
          </a:p>
          <a:p>
            <a:endParaRPr lang="en-US" sz="1173" dirty="0"/>
          </a:p>
          <a:p>
            <a:r>
              <a:rPr lang="en-US" sz="1173" dirty="0" err="1">
                <a:solidFill>
                  <a:srgbClr val="C00000"/>
                </a:solidFill>
              </a:rPr>
              <a:t>readWrite</a:t>
            </a:r>
            <a:r>
              <a:rPr lang="en-US" sz="1173" dirty="0"/>
              <a:t> - Provides all the privileges of the read role plus ability to modify data on all non-system collections </a:t>
            </a:r>
          </a:p>
        </p:txBody>
      </p:sp>
      <p:sp>
        <p:nvSpPr>
          <p:cNvPr id="13" name="Rectangle 12">
            <a:extLst>
              <a:ext uri="{FF2B5EF4-FFF2-40B4-BE49-F238E27FC236}">
                <a16:creationId xmlns:a16="http://schemas.microsoft.com/office/drawing/2014/main" id="{460CA721-9EE0-4D43-8867-1033ABE4AF6C}"/>
              </a:ext>
            </a:extLst>
          </p:cNvPr>
          <p:cNvSpPr/>
          <p:nvPr/>
        </p:nvSpPr>
        <p:spPr>
          <a:xfrm>
            <a:off x="301132" y="1928667"/>
            <a:ext cx="1859562" cy="33103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en-US" sz="1564" dirty="0">
                <a:solidFill>
                  <a:schemeClr val="bg1"/>
                </a:solidFill>
                <a:latin typeface="Akzidenz"/>
              </a:rPr>
              <a:t>Database User Roles</a:t>
            </a:r>
          </a:p>
        </p:txBody>
      </p:sp>
    </p:spTree>
    <p:extLst>
      <p:ext uri="{BB962C8B-B14F-4D97-AF65-F5344CB8AC3E}">
        <p14:creationId xmlns:p14="http://schemas.microsoft.com/office/powerpoint/2010/main" val="112866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2118" y="-85372"/>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2" name="AutoShape 2" descr="Image result for file"/>
          <p:cNvSpPr>
            <a:spLocks noChangeAspect="1" noChangeArrowheads="1"/>
          </p:cNvSpPr>
          <p:nvPr/>
        </p:nvSpPr>
        <p:spPr bwMode="auto">
          <a:xfrm>
            <a:off x="301131" y="63641"/>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4" name="AutoShape 4" descr="Image result for file"/>
          <p:cNvSpPr>
            <a:spLocks noChangeAspect="1" noChangeArrowheads="1"/>
          </p:cNvSpPr>
          <p:nvPr/>
        </p:nvSpPr>
        <p:spPr bwMode="auto">
          <a:xfrm>
            <a:off x="450144" y="212654"/>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6" name="AutoShape 4" descr="Image result for xml symbol"/>
          <p:cNvSpPr>
            <a:spLocks noChangeAspect="1" noChangeArrowheads="1"/>
          </p:cNvSpPr>
          <p:nvPr/>
        </p:nvSpPr>
        <p:spPr bwMode="auto">
          <a:xfrm>
            <a:off x="-738858" y="510681"/>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a:p>
        </p:txBody>
      </p:sp>
      <p:sp>
        <p:nvSpPr>
          <p:cNvPr id="11" name="Rectangle 10">
            <a:extLst>
              <a:ext uri="{FF2B5EF4-FFF2-40B4-BE49-F238E27FC236}">
                <a16:creationId xmlns:a16="http://schemas.microsoft.com/office/drawing/2014/main" id="{A02B1AB7-A45F-41AA-8807-B8362904790E}"/>
              </a:ext>
            </a:extLst>
          </p:cNvPr>
          <p:cNvSpPr/>
          <p:nvPr/>
        </p:nvSpPr>
        <p:spPr>
          <a:xfrm>
            <a:off x="3352800" y="90826"/>
            <a:ext cx="1788160" cy="270843"/>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73" dirty="0"/>
              <a:t>MongoDB - Built-In Roles</a:t>
            </a:r>
          </a:p>
        </p:txBody>
      </p:sp>
      <p:sp>
        <p:nvSpPr>
          <p:cNvPr id="14" name="Rectangle 13">
            <a:extLst>
              <a:ext uri="{FF2B5EF4-FFF2-40B4-BE49-F238E27FC236}">
                <a16:creationId xmlns:a16="http://schemas.microsoft.com/office/drawing/2014/main" id="{CE5853EA-BBFE-4898-8063-630112A80AC5}"/>
              </a:ext>
            </a:extLst>
          </p:cNvPr>
          <p:cNvSpPr/>
          <p:nvPr/>
        </p:nvSpPr>
        <p:spPr>
          <a:xfrm>
            <a:off x="152118" y="1846248"/>
            <a:ext cx="8490656" cy="178816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endParaRPr lang="en-US" sz="1173" dirty="0">
              <a:solidFill>
                <a:srgbClr val="C00000"/>
              </a:solidFill>
            </a:endParaRPr>
          </a:p>
          <a:p>
            <a:r>
              <a:rPr lang="en-US" sz="1173" dirty="0" err="1">
                <a:solidFill>
                  <a:srgbClr val="C00000"/>
                </a:solidFill>
              </a:rPr>
              <a:t>dbAdmin</a:t>
            </a:r>
            <a:r>
              <a:rPr lang="en-US" sz="1173" dirty="0"/>
              <a:t> - Provides the ability to perform administrative tasks such as schema-related tasks, indexing, and gathering statistics. This role does not grant privileges for user and role management.</a:t>
            </a:r>
          </a:p>
          <a:p>
            <a:endParaRPr lang="en-US" sz="1173" dirty="0"/>
          </a:p>
          <a:p>
            <a:r>
              <a:rPr lang="en-US" sz="1173" dirty="0" err="1">
                <a:solidFill>
                  <a:srgbClr val="C00000"/>
                </a:solidFill>
              </a:rPr>
              <a:t>userAdmin</a:t>
            </a:r>
            <a:r>
              <a:rPr lang="en-US" sz="1173" dirty="0"/>
              <a:t> -Provides the ability to create and modify roles and users on the current database. Since the </a:t>
            </a:r>
            <a:r>
              <a:rPr lang="en-US" sz="1173" dirty="0" err="1"/>
              <a:t>userAdmin</a:t>
            </a:r>
            <a:r>
              <a:rPr lang="en-US" sz="1173" dirty="0"/>
              <a:t> role allows users to grant any privilege to any user, including themselves, the role also indirectly provides superuser access to either the database or, if scoped to the admin database, the cluster.</a:t>
            </a:r>
          </a:p>
          <a:p>
            <a:endParaRPr lang="en-US" sz="1173" dirty="0">
              <a:solidFill>
                <a:srgbClr val="C00000"/>
              </a:solidFill>
            </a:endParaRPr>
          </a:p>
          <a:p>
            <a:r>
              <a:rPr lang="en-US" sz="1173" dirty="0" err="1">
                <a:solidFill>
                  <a:srgbClr val="C00000"/>
                </a:solidFill>
              </a:rPr>
              <a:t>dbOwner</a:t>
            </a:r>
            <a:r>
              <a:rPr lang="en-US" sz="1173" dirty="0"/>
              <a:t> - The database owner can perform any administrative action on the database. This role combines the privileges granted by the </a:t>
            </a:r>
            <a:r>
              <a:rPr lang="en-US" sz="1173" dirty="0" err="1">
                <a:solidFill>
                  <a:srgbClr val="0070C0"/>
                </a:solidFill>
              </a:rPr>
              <a:t>readWrite</a:t>
            </a:r>
            <a:r>
              <a:rPr lang="en-US" sz="1173" dirty="0"/>
              <a:t>, </a:t>
            </a:r>
            <a:r>
              <a:rPr lang="en-US" sz="1173" dirty="0" err="1">
                <a:solidFill>
                  <a:srgbClr val="0070C0"/>
                </a:solidFill>
              </a:rPr>
              <a:t>dbAdmin</a:t>
            </a:r>
            <a:r>
              <a:rPr lang="en-US" sz="1173" dirty="0"/>
              <a:t> and </a:t>
            </a:r>
            <a:r>
              <a:rPr lang="en-US" sz="1173" dirty="0" err="1">
                <a:solidFill>
                  <a:srgbClr val="0070C0"/>
                </a:solidFill>
              </a:rPr>
              <a:t>userAdmin</a:t>
            </a:r>
            <a:r>
              <a:rPr lang="en-US" sz="1173" dirty="0"/>
              <a:t> roles.</a:t>
            </a:r>
          </a:p>
          <a:p>
            <a:endParaRPr lang="en-US" sz="1173" dirty="0"/>
          </a:p>
        </p:txBody>
      </p:sp>
      <p:sp>
        <p:nvSpPr>
          <p:cNvPr id="15" name="Rectangle 14">
            <a:extLst>
              <a:ext uri="{FF2B5EF4-FFF2-40B4-BE49-F238E27FC236}">
                <a16:creationId xmlns:a16="http://schemas.microsoft.com/office/drawing/2014/main" id="{F42DDB51-F3D6-4CC9-931D-777AEDACB1EA}"/>
              </a:ext>
            </a:extLst>
          </p:cNvPr>
          <p:cNvSpPr/>
          <p:nvPr/>
        </p:nvSpPr>
        <p:spPr>
          <a:xfrm>
            <a:off x="152118" y="1444942"/>
            <a:ext cx="2984732" cy="361125"/>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sz="1760" dirty="0"/>
              <a:t>Database Administration Roles</a:t>
            </a:r>
          </a:p>
        </p:txBody>
      </p:sp>
    </p:spTree>
    <p:extLst>
      <p:ext uri="{BB962C8B-B14F-4D97-AF65-F5344CB8AC3E}">
        <p14:creationId xmlns:p14="http://schemas.microsoft.com/office/powerpoint/2010/main" val="4044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2118" y="-85372"/>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2" name="AutoShape 2" descr="Image result for file"/>
          <p:cNvSpPr>
            <a:spLocks noChangeAspect="1" noChangeArrowheads="1"/>
          </p:cNvSpPr>
          <p:nvPr/>
        </p:nvSpPr>
        <p:spPr bwMode="auto">
          <a:xfrm>
            <a:off x="301131" y="63641"/>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4" name="AutoShape 4" descr="Image result for file"/>
          <p:cNvSpPr>
            <a:spLocks noChangeAspect="1" noChangeArrowheads="1"/>
          </p:cNvSpPr>
          <p:nvPr/>
        </p:nvSpPr>
        <p:spPr bwMode="auto">
          <a:xfrm>
            <a:off x="450144" y="212654"/>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6" name="AutoShape 4" descr="Image result for xml symbol"/>
          <p:cNvSpPr>
            <a:spLocks noChangeAspect="1" noChangeArrowheads="1"/>
          </p:cNvSpPr>
          <p:nvPr/>
        </p:nvSpPr>
        <p:spPr bwMode="auto">
          <a:xfrm>
            <a:off x="-738858" y="510681"/>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a:p>
        </p:txBody>
      </p:sp>
      <p:sp>
        <p:nvSpPr>
          <p:cNvPr id="11" name="Rectangle 10">
            <a:extLst>
              <a:ext uri="{FF2B5EF4-FFF2-40B4-BE49-F238E27FC236}">
                <a16:creationId xmlns:a16="http://schemas.microsoft.com/office/drawing/2014/main" id="{A02B1AB7-A45F-41AA-8807-B8362904790E}"/>
              </a:ext>
            </a:extLst>
          </p:cNvPr>
          <p:cNvSpPr/>
          <p:nvPr/>
        </p:nvSpPr>
        <p:spPr>
          <a:xfrm>
            <a:off x="3352800" y="90826"/>
            <a:ext cx="1788160" cy="270843"/>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73" dirty="0"/>
              <a:t>MongoDB - Built-In Roles</a:t>
            </a:r>
          </a:p>
        </p:txBody>
      </p:sp>
      <p:sp>
        <p:nvSpPr>
          <p:cNvPr id="14" name="Rectangle 13">
            <a:extLst>
              <a:ext uri="{FF2B5EF4-FFF2-40B4-BE49-F238E27FC236}">
                <a16:creationId xmlns:a16="http://schemas.microsoft.com/office/drawing/2014/main" id="{CE5853EA-BBFE-4898-8063-630112A80AC5}"/>
              </a:ext>
            </a:extLst>
          </p:cNvPr>
          <p:cNvSpPr/>
          <p:nvPr/>
        </p:nvSpPr>
        <p:spPr>
          <a:xfrm>
            <a:off x="152118" y="1846248"/>
            <a:ext cx="8490656" cy="2116152"/>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endParaRPr lang="en-US" sz="1173" dirty="0">
              <a:solidFill>
                <a:srgbClr val="C00000"/>
              </a:solidFill>
            </a:endParaRPr>
          </a:p>
          <a:p>
            <a:endParaRPr lang="en-US" sz="1173" dirty="0">
              <a:solidFill>
                <a:srgbClr val="C00000"/>
              </a:solidFill>
            </a:endParaRPr>
          </a:p>
          <a:p>
            <a:r>
              <a:rPr lang="en-US" sz="1173" dirty="0" err="1">
                <a:solidFill>
                  <a:srgbClr val="C00000"/>
                </a:solidFill>
              </a:rPr>
              <a:t>clusterManager</a:t>
            </a:r>
            <a:r>
              <a:rPr lang="en-US" sz="1173" dirty="0"/>
              <a:t> - Provides management and monitoring actions on the cluster. A user with this role can access the config and local databases, which are used in </a:t>
            </a:r>
            <a:r>
              <a:rPr lang="en-US" sz="1173" dirty="0" err="1"/>
              <a:t>sharding</a:t>
            </a:r>
            <a:r>
              <a:rPr lang="en-US" sz="1173" dirty="0"/>
              <a:t> and replication, respectively.</a:t>
            </a:r>
          </a:p>
          <a:p>
            <a:endParaRPr lang="en-US" sz="1173" dirty="0"/>
          </a:p>
          <a:p>
            <a:r>
              <a:rPr lang="en-US" sz="1173" dirty="0" err="1">
                <a:solidFill>
                  <a:srgbClr val="C00000"/>
                </a:solidFill>
              </a:rPr>
              <a:t>clusterMonitor</a:t>
            </a:r>
            <a:r>
              <a:rPr lang="en-US" sz="1173" dirty="0"/>
              <a:t> - Provides read-only access to monitoring tools, such as the </a:t>
            </a:r>
            <a:r>
              <a:rPr lang="en-US" sz="1173" dirty="0">
                <a:solidFill>
                  <a:srgbClr val="0070C0"/>
                </a:solidFill>
              </a:rPr>
              <a:t>MongoDB Cloud Manager</a:t>
            </a:r>
            <a:r>
              <a:rPr lang="en-US" sz="1173" dirty="0"/>
              <a:t> and </a:t>
            </a:r>
            <a:r>
              <a:rPr lang="en-US" sz="1173" dirty="0">
                <a:solidFill>
                  <a:srgbClr val="0070C0"/>
                </a:solidFill>
              </a:rPr>
              <a:t>Ops Manager </a:t>
            </a:r>
            <a:r>
              <a:rPr lang="en-US" sz="1173" dirty="0"/>
              <a:t>monitoring agent.</a:t>
            </a:r>
          </a:p>
          <a:p>
            <a:endParaRPr lang="en-US" sz="1173" dirty="0"/>
          </a:p>
          <a:p>
            <a:r>
              <a:rPr lang="en-US" sz="1173" dirty="0" err="1">
                <a:solidFill>
                  <a:srgbClr val="C00000"/>
                </a:solidFill>
              </a:rPr>
              <a:t>hostManager</a:t>
            </a:r>
            <a:r>
              <a:rPr lang="en-US" sz="1173" dirty="0"/>
              <a:t> - Provides the ability to monitor and manage servers.</a:t>
            </a:r>
          </a:p>
          <a:p>
            <a:endParaRPr lang="en-US" sz="1173" dirty="0"/>
          </a:p>
          <a:p>
            <a:r>
              <a:rPr lang="en-US" sz="1173" dirty="0" err="1">
                <a:solidFill>
                  <a:srgbClr val="C00000"/>
                </a:solidFill>
              </a:rPr>
              <a:t>clusterAdmin</a:t>
            </a:r>
            <a:r>
              <a:rPr lang="en-US" sz="1173" dirty="0"/>
              <a:t> - Provides the greatest cluster-management access. This role combines the privileges granted by the </a:t>
            </a:r>
            <a:r>
              <a:rPr lang="en-US" sz="1173" dirty="0" err="1">
                <a:solidFill>
                  <a:srgbClr val="0070C0"/>
                </a:solidFill>
              </a:rPr>
              <a:t>clusterManager</a:t>
            </a:r>
            <a:r>
              <a:rPr lang="en-US" sz="1173" dirty="0"/>
              <a:t>, </a:t>
            </a:r>
            <a:r>
              <a:rPr lang="en-US" sz="1173" dirty="0" err="1">
                <a:solidFill>
                  <a:srgbClr val="0070C0"/>
                </a:solidFill>
              </a:rPr>
              <a:t>clusterMonitor</a:t>
            </a:r>
            <a:r>
              <a:rPr lang="en-US" sz="1173" dirty="0"/>
              <a:t>, and </a:t>
            </a:r>
            <a:r>
              <a:rPr lang="en-US" sz="1173" dirty="0" err="1">
                <a:solidFill>
                  <a:srgbClr val="0070C0"/>
                </a:solidFill>
              </a:rPr>
              <a:t>hostManager</a:t>
            </a:r>
            <a:r>
              <a:rPr lang="en-US" sz="1173" dirty="0"/>
              <a:t> roles. Additionally, the role provides the </a:t>
            </a:r>
            <a:r>
              <a:rPr lang="en-US" sz="1173" dirty="0" err="1">
                <a:solidFill>
                  <a:srgbClr val="0070C0"/>
                </a:solidFill>
              </a:rPr>
              <a:t>dropDatabase</a:t>
            </a:r>
            <a:r>
              <a:rPr lang="en-US" sz="1173" dirty="0"/>
              <a:t> action.</a:t>
            </a:r>
          </a:p>
          <a:p>
            <a:endParaRPr lang="en-US" sz="1173" dirty="0"/>
          </a:p>
          <a:p>
            <a:endParaRPr lang="en-US" sz="1173" dirty="0"/>
          </a:p>
        </p:txBody>
      </p:sp>
      <p:sp>
        <p:nvSpPr>
          <p:cNvPr id="15" name="Rectangle 14">
            <a:extLst>
              <a:ext uri="{FF2B5EF4-FFF2-40B4-BE49-F238E27FC236}">
                <a16:creationId xmlns:a16="http://schemas.microsoft.com/office/drawing/2014/main" id="{F42DDB51-F3D6-4CC9-931D-777AEDACB1EA}"/>
              </a:ext>
            </a:extLst>
          </p:cNvPr>
          <p:cNvSpPr/>
          <p:nvPr/>
        </p:nvSpPr>
        <p:spPr>
          <a:xfrm>
            <a:off x="152118" y="1444942"/>
            <a:ext cx="2771443" cy="361125"/>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sz="1760" dirty="0"/>
              <a:t>Cluster Administration Roles</a:t>
            </a:r>
          </a:p>
        </p:txBody>
      </p:sp>
    </p:spTree>
    <p:extLst>
      <p:ext uri="{BB962C8B-B14F-4D97-AF65-F5344CB8AC3E}">
        <p14:creationId xmlns:p14="http://schemas.microsoft.com/office/powerpoint/2010/main" val="279219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2118" y="-85372"/>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2" name="AutoShape 2" descr="Image result for file"/>
          <p:cNvSpPr>
            <a:spLocks noChangeAspect="1" noChangeArrowheads="1"/>
          </p:cNvSpPr>
          <p:nvPr/>
        </p:nvSpPr>
        <p:spPr bwMode="auto">
          <a:xfrm>
            <a:off x="301131" y="63641"/>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4" name="AutoShape 4" descr="Image result for file"/>
          <p:cNvSpPr>
            <a:spLocks noChangeAspect="1" noChangeArrowheads="1"/>
          </p:cNvSpPr>
          <p:nvPr/>
        </p:nvSpPr>
        <p:spPr bwMode="auto">
          <a:xfrm>
            <a:off x="450144" y="212654"/>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6" name="AutoShape 4" descr="Image result for xml symbol"/>
          <p:cNvSpPr>
            <a:spLocks noChangeAspect="1" noChangeArrowheads="1"/>
          </p:cNvSpPr>
          <p:nvPr/>
        </p:nvSpPr>
        <p:spPr bwMode="auto">
          <a:xfrm>
            <a:off x="-738858" y="510681"/>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a:p>
        </p:txBody>
      </p:sp>
      <p:sp>
        <p:nvSpPr>
          <p:cNvPr id="11" name="Rectangle 10">
            <a:extLst>
              <a:ext uri="{FF2B5EF4-FFF2-40B4-BE49-F238E27FC236}">
                <a16:creationId xmlns:a16="http://schemas.microsoft.com/office/drawing/2014/main" id="{A02B1AB7-A45F-41AA-8807-B8362904790E}"/>
              </a:ext>
            </a:extLst>
          </p:cNvPr>
          <p:cNvSpPr/>
          <p:nvPr/>
        </p:nvSpPr>
        <p:spPr>
          <a:xfrm>
            <a:off x="3352800" y="90826"/>
            <a:ext cx="1788160" cy="270843"/>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73" dirty="0"/>
              <a:t>MongoDB - Built-In Roles</a:t>
            </a:r>
          </a:p>
        </p:txBody>
      </p:sp>
      <p:sp>
        <p:nvSpPr>
          <p:cNvPr id="14" name="Rectangle 13">
            <a:extLst>
              <a:ext uri="{FF2B5EF4-FFF2-40B4-BE49-F238E27FC236}">
                <a16:creationId xmlns:a16="http://schemas.microsoft.com/office/drawing/2014/main" id="{CE5853EA-BBFE-4898-8063-630112A80AC5}"/>
              </a:ext>
            </a:extLst>
          </p:cNvPr>
          <p:cNvSpPr/>
          <p:nvPr/>
        </p:nvSpPr>
        <p:spPr>
          <a:xfrm>
            <a:off x="152118" y="1600200"/>
            <a:ext cx="8565162" cy="2531019"/>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sz="1760" dirty="0">
                <a:solidFill>
                  <a:srgbClr val="C00000"/>
                </a:solidFill>
              </a:rPr>
              <a:t>backup</a:t>
            </a:r>
            <a:r>
              <a:rPr lang="en-US" sz="1173" dirty="0"/>
              <a:t> - Provides minimal privileges needed for backing up data. This role provides sufficient privileges to use the </a:t>
            </a:r>
            <a:r>
              <a:rPr lang="en-US" sz="1173" dirty="0">
                <a:solidFill>
                  <a:srgbClr val="0070C0"/>
                </a:solidFill>
              </a:rPr>
              <a:t>MongoDB Cloud Manager</a:t>
            </a:r>
            <a:r>
              <a:rPr lang="en-US" sz="1173" dirty="0"/>
              <a:t> backup agent, </a:t>
            </a:r>
            <a:r>
              <a:rPr lang="en-US" sz="1173" dirty="0">
                <a:solidFill>
                  <a:srgbClr val="0070C0"/>
                </a:solidFill>
              </a:rPr>
              <a:t>Ops Manager </a:t>
            </a:r>
            <a:r>
              <a:rPr lang="en-US" sz="1173" dirty="0"/>
              <a:t>backup agent, or to use </a:t>
            </a:r>
            <a:r>
              <a:rPr lang="en-US" sz="1173" dirty="0" err="1">
                <a:solidFill>
                  <a:srgbClr val="0070C0"/>
                </a:solidFill>
              </a:rPr>
              <a:t>mongodump</a:t>
            </a:r>
            <a:r>
              <a:rPr lang="en-US" sz="1173" dirty="0"/>
              <a:t> to back up an entire </a:t>
            </a:r>
            <a:r>
              <a:rPr lang="en-US" sz="1173" dirty="0" err="1">
                <a:solidFill>
                  <a:srgbClr val="0070C0"/>
                </a:solidFill>
              </a:rPr>
              <a:t>mongod</a:t>
            </a:r>
            <a:r>
              <a:rPr lang="en-US" sz="1173" dirty="0"/>
              <a:t> instance.</a:t>
            </a:r>
          </a:p>
          <a:p>
            <a:endParaRPr lang="en-US" sz="1173" dirty="0"/>
          </a:p>
          <a:p>
            <a:r>
              <a:rPr lang="en-US" sz="1173" dirty="0"/>
              <a:t>Provides the </a:t>
            </a:r>
            <a:r>
              <a:rPr lang="en-US" sz="1173" dirty="0">
                <a:solidFill>
                  <a:srgbClr val="0070C0"/>
                </a:solidFill>
              </a:rPr>
              <a:t>insert</a:t>
            </a:r>
            <a:r>
              <a:rPr lang="en-US" sz="1173" dirty="0"/>
              <a:t> and </a:t>
            </a:r>
            <a:r>
              <a:rPr lang="en-US" sz="1173" dirty="0">
                <a:solidFill>
                  <a:srgbClr val="0070C0"/>
                </a:solidFill>
              </a:rPr>
              <a:t>update</a:t>
            </a:r>
            <a:r>
              <a:rPr lang="en-US" sz="1173" dirty="0"/>
              <a:t> actions on the </a:t>
            </a:r>
            <a:r>
              <a:rPr lang="en-US" sz="1173" dirty="0" err="1">
                <a:solidFill>
                  <a:srgbClr val="0070C0"/>
                </a:solidFill>
              </a:rPr>
              <a:t>mms.backup</a:t>
            </a:r>
            <a:r>
              <a:rPr lang="en-US" sz="1173" dirty="0">
                <a:solidFill>
                  <a:srgbClr val="0070C0"/>
                </a:solidFill>
              </a:rPr>
              <a:t> </a:t>
            </a:r>
            <a:r>
              <a:rPr lang="en-US" sz="1173" dirty="0"/>
              <a:t>collection in the </a:t>
            </a:r>
            <a:r>
              <a:rPr lang="en-US" sz="1173" dirty="0">
                <a:solidFill>
                  <a:srgbClr val="0070C0"/>
                </a:solidFill>
              </a:rPr>
              <a:t>admin</a:t>
            </a:r>
            <a:r>
              <a:rPr lang="en-US" sz="1173" dirty="0"/>
              <a:t> database and on the settings collection in the config database.</a:t>
            </a:r>
          </a:p>
          <a:p>
            <a:endParaRPr lang="en-US" sz="1173" dirty="0"/>
          </a:p>
          <a:p>
            <a:endParaRPr lang="en-US" sz="1173" dirty="0"/>
          </a:p>
          <a:p>
            <a:r>
              <a:rPr lang="en-US" sz="1760" dirty="0">
                <a:solidFill>
                  <a:srgbClr val="C00000"/>
                </a:solidFill>
              </a:rPr>
              <a:t>restore</a:t>
            </a:r>
            <a:r>
              <a:rPr lang="en-US" sz="1173" dirty="0"/>
              <a:t> - Provides the necessary privileges to restore data from backups if the data does not include </a:t>
            </a:r>
            <a:r>
              <a:rPr lang="en-US" sz="1173" dirty="0" err="1">
                <a:solidFill>
                  <a:srgbClr val="0070C0"/>
                </a:solidFill>
              </a:rPr>
              <a:t>system.profile</a:t>
            </a:r>
            <a:r>
              <a:rPr lang="en-US" sz="1173" dirty="0"/>
              <a:t> collection data and you run </a:t>
            </a:r>
            <a:r>
              <a:rPr lang="en-US" sz="1173" dirty="0" err="1">
                <a:solidFill>
                  <a:srgbClr val="0070C0"/>
                </a:solidFill>
              </a:rPr>
              <a:t>mongorestore</a:t>
            </a:r>
            <a:r>
              <a:rPr lang="en-US" sz="1173" dirty="0"/>
              <a:t> without the </a:t>
            </a:r>
            <a:r>
              <a:rPr lang="en-US" sz="1173" dirty="0">
                <a:solidFill>
                  <a:srgbClr val="0070C0"/>
                </a:solidFill>
              </a:rPr>
              <a:t>--</a:t>
            </a:r>
            <a:r>
              <a:rPr lang="en-US" sz="1173" dirty="0" err="1">
                <a:solidFill>
                  <a:srgbClr val="0070C0"/>
                </a:solidFill>
              </a:rPr>
              <a:t>oplogReplay</a:t>
            </a:r>
            <a:r>
              <a:rPr lang="en-US" sz="1173" dirty="0">
                <a:solidFill>
                  <a:srgbClr val="0070C0"/>
                </a:solidFill>
              </a:rPr>
              <a:t> </a:t>
            </a:r>
            <a:r>
              <a:rPr lang="en-US" sz="1173" dirty="0"/>
              <a:t>option.</a:t>
            </a:r>
          </a:p>
          <a:p>
            <a:endParaRPr lang="en-US" sz="1173" dirty="0"/>
          </a:p>
          <a:p>
            <a:r>
              <a:rPr lang="en-US" sz="1173" dirty="0"/>
              <a:t>If the backup data includes </a:t>
            </a:r>
            <a:r>
              <a:rPr lang="en-US" sz="1173" dirty="0" err="1">
                <a:solidFill>
                  <a:srgbClr val="0070C0"/>
                </a:solidFill>
              </a:rPr>
              <a:t>system.profile</a:t>
            </a:r>
            <a:r>
              <a:rPr lang="en-US" sz="1173" dirty="0">
                <a:solidFill>
                  <a:srgbClr val="0070C0"/>
                </a:solidFill>
              </a:rPr>
              <a:t> </a:t>
            </a:r>
            <a:r>
              <a:rPr lang="en-US" sz="1173" dirty="0"/>
              <a:t>collection data or you run with </a:t>
            </a:r>
            <a:r>
              <a:rPr lang="en-US" sz="1173" dirty="0">
                <a:solidFill>
                  <a:srgbClr val="0070C0"/>
                </a:solidFill>
              </a:rPr>
              <a:t>--</a:t>
            </a:r>
            <a:r>
              <a:rPr lang="en-US" sz="1173" dirty="0" err="1">
                <a:solidFill>
                  <a:srgbClr val="0070C0"/>
                </a:solidFill>
              </a:rPr>
              <a:t>oplogReplay</a:t>
            </a:r>
            <a:r>
              <a:rPr lang="en-US" sz="1173" dirty="0"/>
              <a:t>, you need additional privileges:</a:t>
            </a:r>
          </a:p>
        </p:txBody>
      </p:sp>
      <p:sp>
        <p:nvSpPr>
          <p:cNvPr id="15" name="Rectangle 14">
            <a:extLst>
              <a:ext uri="{FF2B5EF4-FFF2-40B4-BE49-F238E27FC236}">
                <a16:creationId xmlns:a16="http://schemas.microsoft.com/office/drawing/2014/main" id="{F42DDB51-F3D6-4CC9-931D-777AEDACB1EA}"/>
              </a:ext>
            </a:extLst>
          </p:cNvPr>
          <p:cNvSpPr/>
          <p:nvPr/>
        </p:nvSpPr>
        <p:spPr>
          <a:xfrm>
            <a:off x="152118" y="1198894"/>
            <a:ext cx="2888056" cy="361125"/>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sz="1760" dirty="0"/>
              <a:t>Backup and Restoration Roles</a:t>
            </a:r>
          </a:p>
        </p:txBody>
      </p:sp>
    </p:spTree>
    <p:extLst>
      <p:ext uri="{BB962C8B-B14F-4D97-AF65-F5344CB8AC3E}">
        <p14:creationId xmlns:p14="http://schemas.microsoft.com/office/powerpoint/2010/main" val="348654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2118" y="-85372"/>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2" name="AutoShape 2" descr="Image result for file"/>
          <p:cNvSpPr>
            <a:spLocks noChangeAspect="1" noChangeArrowheads="1"/>
          </p:cNvSpPr>
          <p:nvPr/>
        </p:nvSpPr>
        <p:spPr bwMode="auto">
          <a:xfrm>
            <a:off x="301131" y="63641"/>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4" name="AutoShape 4" descr="Image result for file"/>
          <p:cNvSpPr>
            <a:spLocks noChangeAspect="1" noChangeArrowheads="1"/>
          </p:cNvSpPr>
          <p:nvPr/>
        </p:nvSpPr>
        <p:spPr bwMode="auto">
          <a:xfrm>
            <a:off x="450144" y="212654"/>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6" name="AutoShape 4" descr="Image result for xml symbol"/>
          <p:cNvSpPr>
            <a:spLocks noChangeAspect="1" noChangeArrowheads="1"/>
          </p:cNvSpPr>
          <p:nvPr/>
        </p:nvSpPr>
        <p:spPr bwMode="auto">
          <a:xfrm>
            <a:off x="-738858" y="510681"/>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a:p>
        </p:txBody>
      </p:sp>
      <p:sp>
        <p:nvSpPr>
          <p:cNvPr id="11" name="Rectangle 10">
            <a:extLst>
              <a:ext uri="{FF2B5EF4-FFF2-40B4-BE49-F238E27FC236}">
                <a16:creationId xmlns:a16="http://schemas.microsoft.com/office/drawing/2014/main" id="{A02B1AB7-A45F-41AA-8807-B8362904790E}"/>
              </a:ext>
            </a:extLst>
          </p:cNvPr>
          <p:cNvSpPr/>
          <p:nvPr/>
        </p:nvSpPr>
        <p:spPr>
          <a:xfrm>
            <a:off x="3352800" y="90826"/>
            <a:ext cx="1788160" cy="270843"/>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73" dirty="0"/>
              <a:t>MongoDB - Built-In Roles</a:t>
            </a:r>
          </a:p>
        </p:txBody>
      </p:sp>
      <p:sp>
        <p:nvSpPr>
          <p:cNvPr id="14" name="Rectangle 13">
            <a:extLst>
              <a:ext uri="{FF2B5EF4-FFF2-40B4-BE49-F238E27FC236}">
                <a16:creationId xmlns:a16="http://schemas.microsoft.com/office/drawing/2014/main" id="{CE5853EA-BBFE-4898-8063-630112A80AC5}"/>
              </a:ext>
            </a:extLst>
          </p:cNvPr>
          <p:cNvSpPr/>
          <p:nvPr/>
        </p:nvSpPr>
        <p:spPr>
          <a:xfrm>
            <a:off x="185409" y="1318134"/>
            <a:ext cx="8565162" cy="2415666"/>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endParaRPr lang="en-US" sz="1200" dirty="0"/>
          </a:p>
          <a:p>
            <a:endParaRPr lang="en-US" sz="1200" dirty="0">
              <a:solidFill>
                <a:srgbClr val="C00000"/>
              </a:solidFill>
            </a:endParaRPr>
          </a:p>
          <a:p>
            <a:endParaRPr lang="en-US" sz="1200" dirty="0">
              <a:solidFill>
                <a:srgbClr val="C00000"/>
              </a:solidFill>
            </a:endParaRPr>
          </a:p>
          <a:p>
            <a:r>
              <a:rPr lang="en-US" sz="1200" dirty="0" err="1">
                <a:solidFill>
                  <a:srgbClr val="C00000"/>
                </a:solidFill>
              </a:rPr>
              <a:t>readAnyDatabase</a:t>
            </a:r>
            <a:r>
              <a:rPr lang="en-US" sz="1200" dirty="0">
                <a:solidFill>
                  <a:srgbClr val="C00000"/>
                </a:solidFill>
              </a:rPr>
              <a:t> </a:t>
            </a:r>
            <a:r>
              <a:rPr lang="en-US" sz="1200" dirty="0">
                <a:solidFill>
                  <a:schemeClr val="tx1"/>
                </a:solidFill>
              </a:rPr>
              <a:t>- Provide</a:t>
            </a:r>
            <a:r>
              <a:rPr lang="en-US" sz="1200" dirty="0"/>
              <a:t>s the same read-only privileges as </a:t>
            </a:r>
            <a:r>
              <a:rPr lang="en-US" sz="1200" dirty="0">
                <a:solidFill>
                  <a:srgbClr val="C00000"/>
                </a:solidFill>
              </a:rPr>
              <a:t>read</a:t>
            </a:r>
            <a:r>
              <a:rPr lang="en-US" sz="1200" dirty="0"/>
              <a:t> on all databases except local and config. The role also provides the </a:t>
            </a:r>
            <a:r>
              <a:rPr lang="en-US" sz="1200" dirty="0" err="1"/>
              <a:t>listDatabases</a:t>
            </a:r>
            <a:r>
              <a:rPr lang="en-US" sz="1200" dirty="0"/>
              <a:t> action on the cluster as a whole.</a:t>
            </a:r>
          </a:p>
          <a:p>
            <a:endParaRPr lang="en-US" sz="1200" dirty="0"/>
          </a:p>
          <a:p>
            <a:r>
              <a:rPr lang="en-US" sz="1200" dirty="0" err="1">
                <a:solidFill>
                  <a:srgbClr val="C00000"/>
                </a:solidFill>
              </a:rPr>
              <a:t>readWriteAnyDatabase</a:t>
            </a:r>
            <a:r>
              <a:rPr lang="en-US" sz="1200" dirty="0">
                <a:solidFill>
                  <a:srgbClr val="C00000"/>
                </a:solidFill>
              </a:rPr>
              <a:t> </a:t>
            </a:r>
            <a:r>
              <a:rPr lang="en-US" sz="1200" dirty="0">
                <a:solidFill>
                  <a:schemeClr val="tx1"/>
                </a:solidFill>
              </a:rPr>
              <a:t>- Prov</a:t>
            </a:r>
            <a:r>
              <a:rPr lang="en-US" sz="1200" dirty="0"/>
              <a:t>ides the same privileges as </a:t>
            </a:r>
            <a:r>
              <a:rPr lang="en-US" sz="1200" dirty="0" err="1">
                <a:solidFill>
                  <a:srgbClr val="C00000"/>
                </a:solidFill>
              </a:rPr>
              <a:t>readWrite</a:t>
            </a:r>
            <a:r>
              <a:rPr lang="en-US" sz="1200" dirty="0"/>
              <a:t> on all databases except local and config. The role also provides the </a:t>
            </a:r>
            <a:r>
              <a:rPr lang="en-US" sz="1200" dirty="0" err="1"/>
              <a:t>listDatabases</a:t>
            </a:r>
            <a:r>
              <a:rPr lang="en-US" sz="1200" dirty="0"/>
              <a:t> action on the cluster as a whole.</a:t>
            </a:r>
          </a:p>
          <a:p>
            <a:endParaRPr lang="en-US" sz="1200" dirty="0"/>
          </a:p>
          <a:p>
            <a:r>
              <a:rPr lang="en-US" sz="1200" dirty="0" err="1">
                <a:solidFill>
                  <a:srgbClr val="C00000"/>
                </a:solidFill>
              </a:rPr>
              <a:t>userAdminAnyDatabase</a:t>
            </a:r>
            <a:r>
              <a:rPr lang="en-US" sz="1200" dirty="0"/>
              <a:t> - Provides the same access to user administration operations as </a:t>
            </a:r>
            <a:r>
              <a:rPr lang="en-US" sz="1200" dirty="0" err="1">
                <a:solidFill>
                  <a:srgbClr val="C00000"/>
                </a:solidFill>
              </a:rPr>
              <a:t>userAdmin</a:t>
            </a:r>
            <a:r>
              <a:rPr lang="en-US" sz="1200" dirty="0"/>
              <a:t> on all databases except local and config.</a:t>
            </a:r>
          </a:p>
          <a:p>
            <a:endParaRPr lang="en-US" sz="1200" dirty="0"/>
          </a:p>
          <a:p>
            <a:r>
              <a:rPr lang="en-US" sz="1200" dirty="0" err="1">
                <a:solidFill>
                  <a:srgbClr val="C00000"/>
                </a:solidFill>
              </a:rPr>
              <a:t>dbAdminAnyDatabase</a:t>
            </a:r>
            <a:r>
              <a:rPr lang="en-US" sz="1200" dirty="0"/>
              <a:t> - Provides the same privileges as </a:t>
            </a:r>
            <a:r>
              <a:rPr lang="en-US" sz="1200" dirty="0" err="1">
                <a:solidFill>
                  <a:srgbClr val="C00000"/>
                </a:solidFill>
              </a:rPr>
              <a:t>dbAdmin</a:t>
            </a:r>
            <a:r>
              <a:rPr lang="en-US" sz="1200" dirty="0"/>
              <a:t> on all databases except local and config. The role also provides the </a:t>
            </a:r>
            <a:r>
              <a:rPr lang="en-US" sz="1200" dirty="0" err="1"/>
              <a:t>listDatabases</a:t>
            </a:r>
            <a:r>
              <a:rPr lang="en-US" sz="1200" dirty="0"/>
              <a:t> action on the cluster as a whole.</a:t>
            </a:r>
          </a:p>
          <a:p>
            <a:endParaRPr lang="en-US" sz="1200" dirty="0"/>
          </a:p>
          <a:p>
            <a:endParaRPr lang="en-US" sz="1200" dirty="0"/>
          </a:p>
          <a:p>
            <a:endParaRPr lang="en-US" sz="1200" dirty="0"/>
          </a:p>
        </p:txBody>
      </p:sp>
      <p:sp>
        <p:nvSpPr>
          <p:cNvPr id="15" name="Rectangle 14">
            <a:extLst>
              <a:ext uri="{FF2B5EF4-FFF2-40B4-BE49-F238E27FC236}">
                <a16:creationId xmlns:a16="http://schemas.microsoft.com/office/drawing/2014/main" id="{F42DDB51-F3D6-4CC9-931D-777AEDACB1EA}"/>
              </a:ext>
            </a:extLst>
          </p:cNvPr>
          <p:cNvSpPr/>
          <p:nvPr/>
        </p:nvSpPr>
        <p:spPr>
          <a:xfrm>
            <a:off x="185408" y="916829"/>
            <a:ext cx="1877973" cy="361125"/>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sz="1760" dirty="0"/>
              <a:t>All-Database Roles</a:t>
            </a:r>
          </a:p>
        </p:txBody>
      </p:sp>
    </p:spTree>
    <p:extLst>
      <p:ext uri="{BB962C8B-B14F-4D97-AF65-F5344CB8AC3E}">
        <p14:creationId xmlns:p14="http://schemas.microsoft.com/office/powerpoint/2010/main" val="333882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2118" y="-85372"/>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2" name="AutoShape 2" descr="Image result for file"/>
          <p:cNvSpPr>
            <a:spLocks noChangeAspect="1" noChangeArrowheads="1"/>
          </p:cNvSpPr>
          <p:nvPr/>
        </p:nvSpPr>
        <p:spPr bwMode="auto">
          <a:xfrm>
            <a:off x="301131" y="63641"/>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4" name="AutoShape 4" descr="Image result for file"/>
          <p:cNvSpPr>
            <a:spLocks noChangeAspect="1" noChangeArrowheads="1"/>
          </p:cNvSpPr>
          <p:nvPr/>
        </p:nvSpPr>
        <p:spPr bwMode="auto">
          <a:xfrm>
            <a:off x="450144" y="212654"/>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dirty="0"/>
          </a:p>
        </p:txBody>
      </p:sp>
      <p:sp>
        <p:nvSpPr>
          <p:cNvPr id="6" name="AutoShape 4" descr="Image result for xml symbol"/>
          <p:cNvSpPr>
            <a:spLocks noChangeAspect="1" noChangeArrowheads="1"/>
          </p:cNvSpPr>
          <p:nvPr/>
        </p:nvSpPr>
        <p:spPr bwMode="auto">
          <a:xfrm>
            <a:off x="-738858" y="510681"/>
            <a:ext cx="298027" cy="298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408" tIns="44704" rIns="89408" bIns="44704" numCol="1" anchor="t" anchorCtr="0" compatLnSpc="1">
            <a:prstTxWarp prst="textNoShape">
              <a:avLst/>
            </a:prstTxWarp>
          </a:bodyPr>
          <a:lstStyle/>
          <a:p>
            <a:endParaRPr lang="en-US" sz="1173"/>
          </a:p>
        </p:txBody>
      </p:sp>
      <p:sp>
        <p:nvSpPr>
          <p:cNvPr id="11" name="Rectangle 10">
            <a:extLst>
              <a:ext uri="{FF2B5EF4-FFF2-40B4-BE49-F238E27FC236}">
                <a16:creationId xmlns:a16="http://schemas.microsoft.com/office/drawing/2014/main" id="{A02B1AB7-A45F-41AA-8807-B8362904790E}"/>
              </a:ext>
            </a:extLst>
          </p:cNvPr>
          <p:cNvSpPr/>
          <p:nvPr/>
        </p:nvSpPr>
        <p:spPr>
          <a:xfrm>
            <a:off x="3352800" y="90826"/>
            <a:ext cx="1788160" cy="270843"/>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73" dirty="0"/>
              <a:t>MongoDB - Built-In Roles</a:t>
            </a:r>
          </a:p>
        </p:txBody>
      </p:sp>
      <p:sp>
        <p:nvSpPr>
          <p:cNvPr id="14" name="Rectangle 13">
            <a:extLst>
              <a:ext uri="{FF2B5EF4-FFF2-40B4-BE49-F238E27FC236}">
                <a16:creationId xmlns:a16="http://schemas.microsoft.com/office/drawing/2014/main" id="{CE5853EA-BBFE-4898-8063-630112A80AC5}"/>
              </a:ext>
            </a:extLst>
          </p:cNvPr>
          <p:cNvSpPr/>
          <p:nvPr/>
        </p:nvSpPr>
        <p:spPr>
          <a:xfrm>
            <a:off x="152118" y="1846248"/>
            <a:ext cx="8565162" cy="2344752"/>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sz="3200" dirty="0">
                <a:solidFill>
                  <a:srgbClr val="C00000"/>
                </a:solidFill>
              </a:rPr>
              <a:t>root</a:t>
            </a:r>
            <a:endParaRPr lang="en-US" sz="1200" dirty="0">
              <a:solidFill>
                <a:srgbClr val="C00000"/>
              </a:solidFill>
            </a:endParaRPr>
          </a:p>
          <a:p>
            <a:endParaRPr lang="en-US" sz="1200" dirty="0"/>
          </a:p>
          <a:p>
            <a:r>
              <a:rPr lang="en-US" sz="1200" dirty="0"/>
              <a:t>Provides access to the operations and all the resources of the following roles combined:</a:t>
            </a:r>
          </a:p>
          <a:p>
            <a:endParaRPr lang="en-US" sz="1200" dirty="0"/>
          </a:p>
          <a:p>
            <a:pPr marL="670575" lvl="1" indent="-223525">
              <a:buFont typeface="+mj-lt"/>
              <a:buAutoNum type="arabicPeriod"/>
            </a:pPr>
            <a:r>
              <a:rPr lang="en-US" sz="1200" dirty="0" err="1"/>
              <a:t>readWriteAnyDatabase</a:t>
            </a:r>
            <a:endParaRPr lang="en-US" sz="1200" dirty="0"/>
          </a:p>
          <a:p>
            <a:pPr marL="670575" lvl="1" indent="-223525">
              <a:buFont typeface="+mj-lt"/>
              <a:buAutoNum type="arabicPeriod"/>
            </a:pPr>
            <a:r>
              <a:rPr lang="en-US" sz="1200" dirty="0" err="1"/>
              <a:t>dbAdminAnyDatabase</a:t>
            </a:r>
            <a:endParaRPr lang="en-US" sz="1200" dirty="0"/>
          </a:p>
          <a:p>
            <a:pPr marL="670575" lvl="1" indent="-223525">
              <a:buFont typeface="+mj-lt"/>
              <a:buAutoNum type="arabicPeriod"/>
            </a:pPr>
            <a:r>
              <a:rPr lang="en-US" sz="1200" dirty="0" err="1"/>
              <a:t>userAdminAnyDatabase</a:t>
            </a:r>
            <a:endParaRPr lang="en-US" sz="1200" dirty="0"/>
          </a:p>
          <a:p>
            <a:pPr marL="670575" lvl="1" indent="-223525">
              <a:buFont typeface="+mj-lt"/>
              <a:buAutoNum type="arabicPeriod"/>
            </a:pPr>
            <a:r>
              <a:rPr lang="en-US" sz="1200" dirty="0" err="1"/>
              <a:t>clusterAdmin</a:t>
            </a:r>
            <a:endParaRPr lang="en-US" sz="1200" dirty="0"/>
          </a:p>
          <a:p>
            <a:pPr marL="670575" lvl="1" indent="-223525">
              <a:buFont typeface="+mj-lt"/>
              <a:buAutoNum type="arabicPeriod"/>
            </a:pPr>
            <a:r>
              <a:rPr lang="en-US" sz="1200" dirty="0"/>
              <a:t>restore</a:t>
            </a:r>
          </a:p>
          <a:p>
            <a:pPr marL="670575" lvl="1" indent="-223525">
              <a:buFont typeface="+mj-lt"/>
              <a:buAutoNum type="arabicPeriod"/>
            </a:pPr>
            <a:r>
              <a:rPr lang="en-US" sz="1200" dirty="0"/>
              <a:t>backup</a:t>
            </a:r>
          </a:p>
        </p:txBody>
      </p:sp>
      <p:sp>
        <p:nvSpPr>
          <p:cNvPr id="15" name="Rectangle 14">
            <a:extLst>
              <a:ext uri="{FF2B5EF4-FFF2-40B4-BE49-F238E27FC236}">
                <a16:creationId xmlns:a16="http://schemas.microsoft.com/office/drawing/2014/main" id="{F42DDB51-F3D6-4CC9-931D-777AEDACB1EA}"/>
              </a:ext>
            </a:extLst>
          </p:cNvPr>
          <p:cNvSpPr/>
          <p:nvPr/>
        </p:nvSpPr>
        <p:spPr>
          <a:xfrm>
            <a:off x="152118" y="1444942"/>
            <a:ext cx="1704506" cy="363176"/>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sz="1760" dirty="0"/>
              <a:t>Superuser Roles</a:t>
            </a:r>
          </a:p>
        </p:txBody>
      </p:sp>
    </p:spTree>
    <p:extLst>
      <p:ext uri="{BB962C8B-B14F-4D97-AF65-F5344CB8AC3E}">
        <p14:creationId xmlns:p14="http://schemas.microsoft.com/office/powerpoint/2010/main" val="2668364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84282</TotalTime>
  <Words>578</Words>
  <Application>Microsoft Office PowerPoint</Application>
  <PresentationFormat>Custom</PresentationFormat>
  <Paragraphs>66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Akzidenz</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9715</cp:revision>
  <dcterms:created xsi:type="dcterms:W3CDTF">2006-08-16T00:00:00Z</dcterms:created>
  <dcterms:modified xsi:type="dcterms:W3CDTF">2021-05-17T04:54:39Z</dcterms:modified>
</cp:coreProperties>
</file>