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83" r:id="rId2"/>
    <p:sldId id="484" r:id="rId3"/>
    <p:sldId id="485" r:id="rId4"/>
    <p:sldId id="488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6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75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6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9135"/>
            <a:ext cx="6324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HTTPS Explained Simply: How Secure Web Browsing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00" y="2697473"/>
            <a:ext cx="8459000" cy="38000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18591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which stands for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HyperText Transfer Protocol Secure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secure version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of the standard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protocol used for transferring data between your web browser and the websites you visit.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designed to provide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secure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encrypted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connection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ensuring that the data exchanged between your browser and the website remains confidential and protected from potential eavesdropping or tampering.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9135"/>
            <a:ext cx="6324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HTTPS Explained Simply: How Secure Web Browsing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264770"/>
            <a:ext cx="7467600" cy="335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64724"/>
            <a:ext cx="11788771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Data Encryption: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When you visit a website using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the data exchanged between your browser and the website is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encrypted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This means that even if someone intercepts the data, they won't be able to read it because it appears as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scrambled code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Authentication: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 HTTPS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also provides a way to verify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authenticity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of the website you're visiting. When you connect to an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HTTPS-enabled 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your browser checks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website's digital certificate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This certificate is issued by a trusted third party called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Certificate Authority (CA).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If the certificate is valid and matches the website's domain, your browser knows that the website is legitimate.</a:t>
            </a:r>
          </a:p>
        </p:txBody>
      </p:sp>
    </p:spTree>
    <p:extLst>
      <p:ext uri="{BB962C8B-B14F-4D97-AF65-F5344CB8AC3E}">
        <p14:creationId xmlns:p14="http://schemas.microsoft.com/office/powerpoint/2010/main" val="4102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9135"/>
            <a:ext cx="6324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HTTPS Explained Simply: How Secure Web Browsing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936972"/>
            <a:ext cx="8197284" cy="3682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64724"/>
            <a:ext cx="11788771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Protection Against Data Tampering: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 HTTPS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ensures that the data you send or receive from the website has not been altered during transit. If someone tries to tamper with the data,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makes it nearly impossible for them to make meaningful changes.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Trust and Security: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Seeing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padlock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icon or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in the web address (URL) of a website indicates that your connection is secure. This helps build trust between users and websites, especially when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sensitive information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like login credentials or credit card details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13595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9135"/>
            <a:ext cx="6324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HTTPS Explained Simply: How Secure Web Browsing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796932"/>
            <a:ext cx="8550156" cy="3841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64724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summary,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a technology that provides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secure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private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way to browse the internet and transmit data safely. It's especially crucial for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protecting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your personal and financial information when shopping online, logging into accounts, or sharing sensitive data.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Always look for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and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padlock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symbol in your web browser's address bar when dealing with sensitive information online.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243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91152</TotalTime>
  <Words>391</Words>
  <Application>Microsoft Office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9814</cp:revision>
  <dcterms:created xsi:type="dcterms:W3CDTF">2006-08-16T00:00:00Z</dcterms:created>
  <dcterms:modified xsi:type="dcterms:W3CDTF">2023-09-29T04:32:18Z</dcterms:modified>
</cp:coreProperties>
</file>