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98" d="100"/>
          <a:sy n="98" d="100"/>
        </p:scale>
        <p:origin x="76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14" name="Rectangle 13"/>
          <p:cNvSpPr/>
          <p:nvPr/>
        </p:nvSpPr>
        <p:spPr>
          <a:xfrm>
            <a:off x="3187656" y="77233"/>
            <a:ext cx="3070904" cy="2708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73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341120" y="1098974"/>
            <a:ext cx="1490133" cy="35018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6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3799840" y="1091048"/>
            <a:ext cx="1490133" cy="3501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6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6023943" y="1091048"/>
            <a:ext cx="1490133" cy="35018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426724" y="1993054"/>
            <a:ext cx="1443024" cy="272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UsersRESTController</a:t>
            </a:r>
            <a:endParaRPr lang="en-US" sz="117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107587" y="2629883"/>
            <a:ext cx="1156164" cy="2708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UserModelREST</a:t>
            </a:r>
            <a:endParaRPr lang="en-US" sz="117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4243143" y="1993054"/>
            <a:ext cx="959927" cy="2708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3760009" y="2629883"/>
            <a:ext cx="734496" cy="27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UserDTO</a:t>
            </a:r>
            <a:endParaRPr lang="en-US" sz="117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6258559" y="1999395"/>
            <a:ext cx="1176226" cy="2708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UsersRepository</a:t>
            </a:r>
            <a:endParaRPr lang="en-US" sz="117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5896181" y="2579037"/>
            <a:ext cx="734496" cy="2728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UserDTO</a:t>
            </a:r>
            <a:endParaRPr lang="en-US" sz="117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7008300" y="2571111"/>
            <a:ext cx="852969" cy="2708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UserEnitity</a:t>
            </a:r>
            <a:endParaRPr lang="en-US" sz="117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426724" y="780560"/>
            <a:ext cx="1330814" cy="2728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4122387" y="751885"/>
            <a:ext cx="978234" cy="2708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6357416" y="751885"/>
            <a:ext cx="835485" cy="2728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47" y="1590062"/>
            <a:ext cx="1076825" cy="1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" y="1439064"/>
            <a:ext cx="853240" cy="166234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1685670" y="2265886"/>
            <a:ext cx="462566" cy="3447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2869748" y="2129470"/>
            <a:ext cx="890261" cy="6368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4127257" y="2263897"/>
            <a:ext cx="595850" cy="3659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5203070" y="2128476"/>
            <a:ext cx="693111" cy="5869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6630677" y="2706533"/>
            <a:ext cx="377623" cy="89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6846672" y="2270238"/>
            <a:ext cx="588113" cy="3008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7434785" y="2128475"/>
            <a:ext cx="387362" cy="6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14" name="Rectangle 13"/>
          <p:cNvSpPr/>
          <p:nvPr/>
        </p:nvSpPr>
        <p:spPr>
          <a:xfrm>
            <a:off x="3187656" y="77233"/>
            <a:ext cx="3070904" cy="2708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73" dirty="0"/>
              <a:t>Introduction to Web Service Application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39CCB-AA6F-4E88-A635-530A92253380}"/>
              </a:ext>
            </a:extLst>
          </p:cNvPr>
          <p:cNvSpPr/>
          <p:nvPr/>
        </p:nvSpPr>
        <p:spPr>
          <a:xfrm>
            <a:off x="2235200" y="2063194"/>
            <a:ext cx="4470400" cy="902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60" dirty="0"/>
              <a:t>E:\udemy\[FreeTutorials.Us] Udemy - RESTful Web Services, Java, Spring Boot, Spring MVC and JPA\1.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497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87811</TotalTime>
  <Words>54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9470</cp:revision>
  <dcterms:created xsi:type="dcterms:W3CDTF">2006-08-16T00:00:00Z</dcterms:created>
  <dcterms:modified xsi:type="dcterms:W3CDTF">2021-04-19T09:13:35Z</dcterms:modified>
</cp:coreProperties>
</file>