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2133600" y="42278"/>
            <a:ext cx="8077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to MongoDB and retrieve the list of databases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82" y="34290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45483" y="40005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55283" y="46101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7928D9-C5DD-3825-E784-EE7F84F25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947" y="2324031"/>
            <a:ext cx="8596105" cy="800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93153</TotalTime>
  <Words>17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10011</cp:revision>
  <dcterms:created xsi:type="dcterms:W3CDTF">2006-08-16T00:00:00Z</dcterms:created>
  <dcterms:modified xsi:type="dcterms:W3CDTF">2023-04-14T09:10:13Z</dcterms:modified>
</cp:coreProperties>
</file>