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3" r:id="rId2"/>
    <p:sldId id="484" r:id="rId3"/>
    <p:sldId id="485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8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14600" y="57090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Beginner's Introduction to CRUD: Create, Read, Update, 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33400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dirty="0">
                <a:effectLst/>
                <a:latin typeface="Söhne"/>
              </a:rPr>
              <a:t>"</a:t>
            </a: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CRUD</a:t>
            </a:r>
            <a:r>
              <a:rPr lang="en-US" sz="1800" b="0" i="0" dirty="0">
                <a:effectLst/>
                <a:latin typeface="Söhne"/>
              </a:rPr>
              <a:t>" stands for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Create, Read, Update, and Delete</a:t>
            </a:r>
            <a:r>
              <a:rPr lang="en-US" sz="1800" b="0" i="0" dirty="0">
                <a:effectLst/>
                <a:latin typeface="Söhne"/>
              </a:rPr>
              <a:t>, which are the four basic functions or operations in persistent storage systems and database applications. Here's a beginner-friendly explanation of each operation:</a:t>
            </a:r>
            <a:br>
              <a:rPr lang="en-US" sz="1800" b="0" i="0" dirty="0">
                <a:effectLst/>
                <a:latin typeface="Söhne"/>
              </a:rPr>
            </a:br>
            <a:endParaRPr lang="en-US" sz="18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Create:</a:t>
            </a:r>
            <a:r>
              <a:rPr lang="en-US" sz="1800" b="0" i="0" dirty="0">
                <a:effectLst/>
                <a:latin typeface="Söhne"/>
              </a:rPr>
              <a:t> This operation involves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adding new data or records </a:t>
            </a:r>
            <a:r>
              <a:rPr lang="en-US" sz="1800" b="0" i="0" dirty="0">
                <a:effectLst/>
                <a:latin typeface="Söhne"/>
              </a:rPr>
              <a:t>into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database</a:t>
            </a:r>
            <a:r>
              <a:rPr lang="en-US" sz="1800" b="0" i="0" dirty="0">
                <a:effectLst/>
                <a:latin typeface="Söhne"/>
              </a:rPr>
              <a:t>. It's about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inserting new information </a:t>
            </a:r>
            <a:r>
              <a:rPr lang="en-US" sz="1800" b="0" i="0" dirty="0">
                <a:effectLst/>
                <a:latin typeface="Söhne"/>
              </a:rPr>
              <a:t>into the system. For example, in an application,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creating a new user profile or adding a new entry </a:t>
            </a:r>
            <a:r>
              <a:rPr lang="en-US" sz="1800" b="0" i="0" dirty="0">
                <a:effectLst/>
                <a:latin typeface="Söhne"/>
              </a:rPr>
              <a:t>into a list would be a "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create</a:t>
            </a:r>
            <a:r>
              <a:rPr lang="en-US" sz="1800" b="0" i="0" dirty="0">
                <a:effectLst/>
                <a:latin typeface="Söhne"/>
              </a:rPr>
              <a:t>" action.</a:t>
            </a:r>
            <a:br>
              <a:rPr lang="en-US" sz="1800" b="0" i="0" dirty="0">
                <a:effectLst/>
                <a:latin typeface="Söhne"/>
              </a:rPr>
            </a:br>
            <a:endParaRPr lang="en-US" sz="18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Read:</a:t>
            </a:r>
            <a:r>
              <a:rPr lang="en-US" sz="1800" b="0" i="0" dirty="0">
                <a:effectLst/>
                <a:latin typeface="Söhne"/>
              </a:rPr>
              <a:t> Also known as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retrieval or fetch</a:t>
            </a:r>
            <a:r>
              <a:rPr lang="en-US" sz="1800" b="0" i="0" dirty="0">
                <a:effectLst/>
                <a:latin typeface="Söhne"/>
              </a:rPr>
              <a:t>,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Read</a:t>
            </a:r>
            <a:r>
              <a:rPr lang="en-US" sz="1800" b="0" i="0" dirty="0">
                <a:effectLst/>
                <a:latin typeface="Söhne"/>
              </a:rPr>
              <a:t> operation involves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accessing and viewing existing data </a:t>
            </a:r>
            <a:r>
              <a:rPr lang="en-US" sz="1800" b="0" i="0" dirty="0">
                <a:effectLst/>
                <a:latin typeface="Söhne"/>
              </a:rPr>
              <a:t>from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database</a:t>
            </a:r>
            <a:r>
              <a:rPr lang="en-US" sz="1800" b="0" i="0" dirty="0">
                <a:effectLst/>
                <a:latin typeface="Söhne"/>
              </a:rPr>
              <a:t> without altering it. It's about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retrieving</a:t>
            </a:r>
            <a:r>
              <a:rPr lang="en-US" sz="1800" b="0" i="0" dirty="0"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information</a:t>
            </a:r>
            <a:r>
              <a:rPr lang="en-US" sz="1800" b="0" i="0" dirty="0">
                <a:effectLst/>
                <a:latin typeface="Söhne"/>
              </a:rPr>
              <a:t> that already exists. For instance,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viewing a list of products </a:t>
            </a:r>
            <a:r>
              <a:rPr lang="en-US" sz="1800" b="0" i="0" dirty="0">
                <a:effectLst/>
                <a:latin typeface="Söhne"/>
              </a:rPr>
              <a:t>on an </a:t>
            </a:r>
          </a:p>
          <a:p>
            <a:pPr algn="l"/>
            <a:r>
              <a:rPr lang="en-US" sz="1800" dirty="0">
                <a:latin typeface="Söhne"/>
              </a:rPr>
              <a:t>     </a:t>
            </a:r>
            <a:r>
              <a:rPr lang="en-US" sz="1800" b="0" i="0" dirty="0">
                <a:effectLst/>
                <a:latin typeface="Söhne"/>
              </a:rPr>
              <a:t>e-commerce website or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reading a user's profile </a:t>
            </a:r>
            <a:r>
              <a:rPr lang="en-US" sz="1800" b="0" i="0" dirty="0">
                <a:effectLst/>
                <a:latin typeface="Söhne"/>
              </a:rPr>
              <a:t>details from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database</a:t>
            </a:r>
            <a:r>
              <a:rPr lang="en-US" sz="1800" b="0" i="0" dirty="0">
                <a:effectLst/>
                <a:latin typeface="Söhne"/>
              </a:rPr>
              <a:t>.</a:t>
            </a:r>
          </a:p>
        </p:txBody>
      </p:sp>
      <p:pic>
        <p:nvPicPr>
          <p:cNvPr id="1028" name="Picture 4" descr="Database Logo png download - 651*651 - Free Transparent Database png  Download. - CleanPNG / KissPNG">
            <a:extLst>
              <a:ext uri="{FF2B5EF4-FFF2-40B4-BE49-F238E27FC236}">
                <a16:creationId xmlns:a16="http://schemas.microsoft.com/office/drawing/2014/main" id="{D49A7FFF-8D76-2CF0-8838-FCC3D2AB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16726"/>
            <a:ext cx="411480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14600" y="57090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Beginner's Introduction to CRUD: Create, Read, Update, 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33400"/>
            <a:ext cx="11788771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Update</a:t>
            </a:r>
            <a:r>
              <a:rPr lang="en-US" sz="2000" b="1" i="0" dirty="0">
                <a:effectLst/>
                <a:latin typeface="Söhne"/>
              </a:rPr>
              <a:t>:</a:t>
            </a:r>
            <a:r>
              <a:rPr lang="en-US" sz="2000" b="0" i="0" dirty="0">
                <a:effectLst/>
                <a:latin typeface="Söhne"/>
              </a:rPr>
              <a:t> This operation allows for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modifying or editing existing data </a:t>
            </a:r>
            <a:r>
              <a:rPr lang="en-US" sz="2000" b="0" i="0" dirty="0">
                <a:effectLst/>
                <a:latin typeface="Söhne"/>
              </a:rPr>
              <a:t>in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database</a:t>
            </a:r>
            <a:r>
              <a:rPr lang="en-US" sz="2000" b="0" i="0" dirty="0">
                <a:effectLst/>
                <a:latin typeface="Söhne"/>
              </a:rPr>
              <a:t>. It involves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changing the information</a:t>
            </a:r>
            <a:r>
              <a:rPr lang="en-US" sz="2000" b="0" i="0" dirty="0">
                <a:effectLst/>
                <a:latin typeface="Söhne"/>
              </a:rPr>
              <a:t> while keeping the fundamental structure intact. For instance,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updating</a:t>
            </a:r>
            <a:r>
              <a:rPr lang="en-US" sz="2000" b="0" i="0" dirty="0">
                <a:effectLst/>
                <a:latin typeface="Söhne"/>
              </a:rPr>
              <a:t> a user's profile picture 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changing</a:t>
            </a:r>
            <a:r>
              <a:rPr lang="en-US" sz="2000" b="0" i="0" dirty="0">
                <a:effectLst/>
                <a:latin typeface="Söhne"/>
              </a:rPr>
              <a:t> the price of a product in an inventory system.</a:t>
            </a:r>
            <a:br>
              <a:rPr lang="en-US" sz="2000" b="0" i="0" dirty="0">
                <a:effectLst/>
                <a:latin typeface="Söhne"/>
              </a:rPr>
            </a:br>
            <a:endParaRPr lang="en-US" sz="2000" b="0" i="0" dirty="0"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Delete</a:t>
            </a:r>
            <a:r>
              <a:rPr lang="en-US" sz="2000" b="1" i="0" dirty="0">
                <a:effectLst/>
                <a:latin typeface="Söhne"/>
              </a:rPr>
              <a:t>: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Delete</a:t>
            </a:r>
            <a:r>
              <a:rPr lang="en-US" sz="2000" b="0" i="0" dirty="0">
                <a:effectLst/>
                <a:latin typeface="Söhne"/>
              </a:rPr>
              <a:t> operation involves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removing or eliminating existing data </a:t>
            </a:r>
            <a:r>
              <a:rPr lang="en-US" sz="2000" b="0" i="0" dirty="0">
                <a:effectLst/>
                <a:latin typeface="Söhne"/>
              </a:rPr>
              <a:t>from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database</a:t>
            </a:r>
            <a:r>
              <a:rPr lang="en-US" sz="2000" b="0" i="0" dirty="0">
                <a:effectLst/>
                <a:latin typeface="Söhne"/>
              </a:rPr>
              <a:t>. It permanently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erases</a:t>
            </a:r>
            <a:r>
              <a:rPr lang="en-US" sz="2000" b="0" i="0" dirty="0">
                <a:effectLst/>
                <a:latin typeface="Söhne"/>
              </a:rPr>
              <a:t> the record from the system. For example,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removing a specific entry </a:t>
            </a:r>
            <a:r>
              <a:rPr lang="en-US" sz="2000" b="0" i="0" dirty="0">
                <a:effectLst/>
                <a:latin typeface="Söhne"/>
              </a:rPr>
              <a:t>from a list 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deleting</a:t>
            </a:r>
            <a:r>
              <a:rPr lang="en-US" sz="2000" b="0" i="0" dirty="0">
                <a:effectLst/>
                <a:latin typeface="Söhne"/>
              </a:rPr>
              <a:t> a user account from a database.</a:t>
            </a:r>
          </a:p>
        </p:txBody>
      </p:sp>
      <p:pic>
        <p:nvPicPr>
          <p:cNvPr id="4" name="Picture 4" descr="Database Logo png download - 651*651 - Free Transparent Database png  Download. - CleanPNG / KissPNG">
            <a:extLst>
              <a:ext uri="{FF2B5EF4-FFF2-40B4-BE49-F238E27FC236}">
                <a16:creationId xmlns:a16="http://schemas.microsoft.com/office/drawing/2014/main" id="{3E5B4AF7-398A-3E6D-7421-E1D7496F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37467"/>
            <a:ext cx="4267200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14600" y="57090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Beginner's Introduction to CRUD: Create, Read, Update, 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33400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Söhne"/>
              </a:rPr>
              <a:t>These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CRUD</a:t>
            </a:r>
            <a:r>
              <a:rPr lang="en-US" sz="2000" b="0" i="0" dirty="0">
                <a:effectLst/>
                <a:latin typeface="Söhne"/>
              </a:rPr>
              <a:t> operations are fundamental in building and interacting with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databases or data storage systems</a:t>
            </a:r>
            <a:r>
              <a:rPr lang="en-US" sz="2000" b="0" i="0" dirty="0">
                <a:effectLst/>
                <a:latin typeface="Söhne"/>
              </a:rPr>
              <a:t>. They form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backbone</a:t>
            </a:r>
            <a:r>
              <a:rPr lang="en-US" sz="2000" b="0" i="0" dirty="0">
                <a:effectLst/>
                <a:latin typeface="Söhne"/>
              </a:rPr>
              <a:t> of most software applications, allowing users to perform essential actions like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creating, viewing, modifying, and deleting data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Söhne"/>
              </a:rPr>
              <a:t>Understanding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CRUD</a:t>
            </a:r>
            <a:r>
              <a:rPr lang="en-US" sz="2000" b="0" i="0" dirty="0">
                <a:effectLst/>
                <a:latin typeface="Söhne"/>
              </a:rPr>
              <a:t> is crucial for anyone working with databases, web development, or software development, as these operations are at the core of managing data effectively within applications.</a:t>
            </a:r>
          </a:p>
        </p:txBody>
      </p:sp>
      <p:pic>
        <p:nvPicPr>
          <p:cNvPr id="4" name="Picture 4" descr="Database Logo png download - 651*651 - Free Transparent Database png  Download. - CleanPNG / KissPNG">
            <a:extLst>
              <a:ext uri="{FF2B5EF4-FFF2-40B4-BE49-F238E27FC236}">
                <a16:creationId xmlns:a16="http://schemas.microsoft.com/office/drawing/2014/main" id="{3E5B4AF7-398A-3E6D-7421-E1D7496F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82" y="3355541"/>
            <a:ext cx="4682836" cy="343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52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91189</TotalTime>
  <Words>349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9845</cp:revision>
  <dcterms:created xsi:type="dcterms:W3CDTF">2006-08-16T00:00:00Z</dcterms:created>
  <dcterms:modified xsi:type="dcterms:W3CDTF">2023-12-13T16:26:25Z</dcterms:modified>
</cp:coreProperties>
</file>